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256" r:id="rId3"/>
    <p:sldId id="258" r:id="rId4"/>
    <p:sldId id="259" r:id="rId5"/>
    <p:sldId id="260" r:id="rId6"/>
    <p:sldId id="264" r:id="rId7"/>
    <p:sldId id="261" r:id="rId8"/>
    <p:sldId id="265" r:id="rId9"/>
    <p:sldId id="262" r:id="rId10"/>
    <p:sldId id="271" r:id="rId11"/>
    <p:sldId id="272" r:id="rId12"/>
    <p:sldId id="263" r:id="rId13"/>
    <p:sldId id="270" r:id="rId14"/>
    <p:sldId id="267" r:id="rId15"/>
    <p:sldId id="268" r:id="rId16"/>
    <p:sldId id="269" r:id="rId17"/>
    <p:sldId id="273" r:id="rId18"/>
    <p:sldId id="274" r:id="rId19"/>
    <p:sldId id="275" r:id="rId20"/>
    <p:sldId id="276"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0" d="100"/>
          <a:sy n="70" d="100"/>
        </p:scale>
        <p:origin x="468"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5A80FF-68C0-4887-ACDB-68AE3AE58651}"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nl-NL"/>
        </a:p>
      </dgm:t>
    </dgm:pt>
    <dgm:pt modelId="{D486215F-D69B-422D-B865-3F9E527A2FF0}">
      <dgm:prSet phldrT="[Tekst]"/>
      <dgm:spPr/>
      <dgm:t>
        <a:bodyPr/>
        <a:lstStyle/>
        <a:p>
          <a:r>
            <a:rPr lang="nl-NL" dirty="0"/>
            <a:t>19 februari: Stick Off.</a:t>
          </a:r>
          <a:br>
            <a:rPr lang="nl-NL" dirty="0"/>
          </a:br>
          <a:r>
            <a:rPr lang="nl-NL" dirty="0"/>
            <a:t>Informatie delen over teamindelingen procedure</a:t>
          </a:r>
        </a:p>
      </dgm:t>
    </dgm:pt>
    <dgm:pt modelId="{5C7FE00D-A2D9-4153-ABF1-436669E89110}" type="parTrans" cxnId="{F054BA77-C28E-4DC4-A2B9-FC0F62DC1B58}">
      <dgm:prSet/>
      <dgm:spPr/>
      <dgm:t>
        <a:bodyPr/>
        <a:lstStyle/>
        <a:p>
          <a:endParaRPr lang="nl-NL"/>
        </a:p>
      </dgm:t>
    </dgm:pt>
    <dgm:pt modelId="{5A96C84B-4950-483C-895B-830E0F093190}" type="sibTrans" cxnId="{F054BA77-C28E-4DC4-A2B9-FC0F62DC1B58}">
      <dgm:prSet/>
      <dgm:spPr/>
      <dgm:t>
        <a:bodyPr/>
        <a:lstStyle/>
        <a:p>
          <a:endParaRPr lang="nl-NL"/>
        </a:p>
      </dgm:t>
    </dgm:pt>
    <dgm:pt modelId="{133BCABC-EDEB-43BD-B8D2-00716AB26E38}">
      <dgm:prSet phldrT="[Tekst]"/>
      <dgm:spPr/>
      <dgm:t>
        <a:bodyPr/>
        <a:lstStyle/>
        <a:p>
          <a:r>
            <a:rPr lang="nl-NL" dirty="0"/>
            <a:t>8 maart: uitsturen van</a:t>
          </a:r>
          <a:br>
            <a:rPr lang="nl-NL" dirty="0"/>
          </a:br>
          <a:r>
            <a:rPr lang="nl-NL" dirty="0"/>
            <a:t>vriendjesformulieren JJ en O12, voorkeurformulieren O14 t/m O18</a:t>
          </a:r>
        </a:p>
      </dgm:t>
    </dgm:pt>
    <dgm:pt modelId="{3CE5B933-F7F9-4A80-B135-0E6966BB0F6C}" type="parTrans" cxnId="{85ADB66C-70F8-4D24-AC0F-39F7440B0942}">
      <dgm:prSet/>
      <dgm:spPr/>
      <dgm:t>
        <a:bodyPr/>
        <a:lstStyle/>
        <a:p>
          <a:endParaRPr lang="nl-NL"/>
        </a:p>
      </dgm:t>
    </dgm:pt>
    <dgm:pt modelId="{E6BAD401-55DD-4565-A1E8-ADC1404846AC}" type="sibTrans" cxnId="{85ADB66C-70F8-4D24-AC0F-39F7440B0942}">
      <dgm:prSet/>
      <dgm:spPr/>
      <dgm:t>
        <a:bodyPr/>
        <a:lstStyle/>
        <a:p>
          <a:endParaRPr lang="nl-NL"/>
        </a:p>
      </dgm:t>
    </dgm:pt>
    <dgm:pt modelId="{B281B62F-1AC9-49DB-A72B-CFF6EAEFD799}">
      <dgm:prSet phldrT="[Tekst]"/>
      <dgm:spPr/>
      <dgm:t>
        <a:bodyPr/>
        <a:lstStyle/>
        <a:p>
          <a:r>
            <a:rPr lang="nl-NL" dirty="0"/>
            <a:t>April: verzamelen input coaches/trainers, inventarisatie aantallen per leeftijdscategorie</a:t>
          </a:r>
        </a:p>
      </dgm:t>
    </dgm:pt>
    <dgm:pt modelId="{D39BB288-BA4A-4944-A74F-9D1F179D79CA}" type="parTrans" cxnId="{6786B115-3B57-4E09-A1E5-555C5C1FF1A4}">
      <dgm:prSet/>
      <dgm:spPr/>
      <dgm:t>
        <a:bodyPr/>
        <a:lstStyle/>
        <a:p>
          <a:endParaRPr lang="nl-NL"/>
        </a:p>
      </dgm:t>
    </dgm:pt>
    <dgm:pt modelId="{35CB25F8-D38B-4E42-92A2-7C961B1F6057}" type="sibTrans" cxnId="{6786B115-3B57-4E09-A1E5-555C5C1FF1A4}">
      <dgm:prSet/>
      <dgm:spPr/>
      <dgm:t>
        <a:bodyPr/>
        <a:lstStyle/>
        <a:p>
          <a:endParaRPr lang="nl-NL"/>
        </a:p>
      </dgm:t>
    </dgm:pt>
    <dgm:pt modelId="{8BC7D123-094B-4F96-8A1A-29E48B800125}">
      <dgm:prSet phldrT="[Tekst]"/>
      <dgm:spPr/>
      <dgm:t>
        <a:bodyPr/>
        <a:lstStyle/>
        <a:p>
          <a:r>
            <a:rPr lang="nl-NL" dirty="0"/>
            <a:t>3 en 5 maart: gesprekken met O18 en O25 over plannen / wensen voor het komende seizoen</a:t>
          </a:r>
        </a:p>
      </dgm:t>
    </dgm:pt>
    <dgm:pt modelId="{273B3EBB-3B0E-40A0-A444-E2C0589A4E6C}" type="parTrans" cxnId="{3F834F6F-DC7C-40F8-AC69-6FEA8C9A156E}">
      <dgm:prSet/>
      <dgm:spPr/>
      <dgm:t>
        <a:bodyPr/>
        <a:lstStyle/>
        <a:p>
          <a:endParaRPr lang="nl-NL"/>
        </a:p>
      </dgm:t>
    </dgm:pt>
    <dgm:pt modelId="{C59551CE-00D6-4690-BB84-436F23F91B8B}" type="sibTrans" cxnId="{3F834F6F-DC7C-40F8-AC69-6FEA8C9A156E}">
      <dgm:prSet/>
      <dgm:spPr/>
      <dgm:t>
        <a:bodyPr/>
        <a:lstStyle/>
        <a:p>
          <a:endParaRPr lang="nl-NL"/>
        </a:p>
      </dgm:t>
    </dgm:pt>
    <dgm:pt modelId="{0839270F-B43C-444E-9285-6145EB09066E}" type="pres">
      <dgm:prSet presAssocID="{835A80FF-68C0-4887-ACDB-68AE3AE58651}" presName="linearFlow" presStyleCnt="0">
        <dgm:presLayoutVars>
          <dgm:resizeHandles val="exact"/>
        </dgm:presLayoutVars>
      </dgm:prSet>
      <dgm:spPr/>
    </dgm:pt>
    <dgm:pt modelId="{2E6F4727-9FAB-46FE-954C-E1498DB2C501}" type="pres">
      <dgm:prSet presAssocID="{D486215F-D69B-422D-B865-3F9E527A2FF0}" presName="node" presStyleLbl="node1" presStyleIdx="0" presStyleCnt="4" custScaleX="103299">
        <dgm:presLayoutVars>
          <dgm:bulletEnabled val="1"/>
        </dgm:presLayoutVars>
      </dgm:prSet>
      <dgm:spPr/>
    </dgm:pt>
    <dgm:pt modelId="{71D7E668-88D6-450F-9F5D-9B7A73839180}" type="pres">
      <dgm:prSet presAssocID="{5A96C84B-4950-483C-895B-830E0F093190}" presName="sibTrans" presStyleLbl="sibTrans2D1" presStyleIdx="0" presStyleCnt="3"/>
      <dgm:spPr/>
    </dgm:pt>
    <dgm:pt modelId="{0D277999-3BCC-4CB5-9383-26B4C91ED9CB}" type="pres">
      <dgm:prSet presAssocID="{5A96C84B-4950-483C-895B-830E0F093190}" presName="connectorText" presStyleLbl="sibTrans2D1" presStyleIdx="0" presStyleCnt="3"/>
      <dgm:spPr/>
    </dgm:pt>
    <dgm:pt modelId="{FB4CEA97-F972-4147-A26A-3C7A68171E55}" type="pres">
      <dgm:prSet presAssocID="{8BC7D123-094B-4F96-8A1A-29E48B800125}" presName="node" presStyleLbl="node1" presStyleIdx="1" presStyleCnt="4">
        <dgm:presLayoutVars>
          <dgm:bulletEnabled val="1"/>
        </dgm:presLayoutVars>
      </dgm:prSet>
      <dgm:spPr/>
    </dgm:pt>
    <dgm:pt modelId="{84B6F3E1-5633-4E6D-A286-1338E459742F}" type="pres">
      <dgm:prSet presAssocID="{C59551CE-00D6-4690-BB84-436F23F91B8B}" presName="sibTrans" presStyleLbl="sibTrans2D1" presStyleIdx="1" presStyleCnt="3"/>
      <dgm:spPr/>
    </dgm:pt>
    <dgm:pt modelId="{756FFB89-6F7D-42F7-95DD-AE93F6AB87DE}" type="pres">
      <dgm:prSet presAssocID="{C59551CE-00D6-4690-BB84-436F23F91B8B}" presName="connectorText" presStyleLbl="sibTrans2D1" presStyleIdx="1" presStyleCnt="3"/>
      <dgm:spPr/>
    </dgm:pt>
    <dgm:pt modelId="{F5FE834D-74E7-469F-B84B-F93A5620AAA3}" type="pres">
      <dgm:prSet presAssocID="{133BCABC-EDEB-43BD-B8D2-00716AB26E38}" presName="node" presStyleLbl="node1" presStyleIdx="2" presStyleCnt="4">
        <dgm:presLayoutVars>
          <dgm:bulletEnabled val="1"/>
        </dgm:presLayoutVars>
      </dgm:prSet>
      <dgm:spPr/>
    </dgm:pt>
    <dgm:pt modelId="{95AF5019-1E5D-4E2B-AAF4-E694675AE3C7}" type="pres">
      <dgm:prSet presAssocID="{E6BAD401-55DD-4565-A1E8-ADC1404846AC}" presName="sibTrans" presStyleLbl="sibTrans2D1" presStyleIdx="2" presStyleCnt="3"/>
      <dgm:spPr/>
    </dgm:pt>
    <dgm:pt modelId="{82280E0B-C31F-4A18-8BD1-825BBA99C393}" type="pres">
      <dgm:prSet presAssocID="{E6BAD401-55DD-4565-A1E8-ADC1404846AC}" presName="connectorText" presStyleLbl="sibTrans2D1" presStyleIdx="2" presStyleCnt="3"/>
      <dgm:spPr/>
    </dgm:pt>
    <dgm:pt modelId="{5352AAD1-F532-4968-8A2B-11B33D8DF98C}" type="pres">
      <dgm:prSet presAssocID="{B281B62F-1AC9-49DB-A72B-CFF6EAEFD799}" presName="node" presStyleLbl="node1" presStyleIdx="3" presStyleCnt="4">
        <dgm:presLayoutVars>
          <dgm:bulletEnabled val="1"/>
        </dgm:presLayoutVars>
      </dgm:prSet>
      <dgm:spPr/>
    </dgm:pt>
  </dgm:ptLst>
  <dgm:cxnLst>
    <dgm:cxn modelId="{FEC9800B-7FAB-4D77-9337-25CA0D279E77}" type="presOf" srcId="{5A96C84B-4950-483C-895B-830E0F093190}" destId="{71D7E668-88D6-450F-9F5D-9B7A73839180}" srcOrd="0" destOrd="0" presId="urn:microsoft.com/office/officeart/2005/8/layout/process2"/>
    <dgm:cxn modelId="{F583BF0B-427A-4726-AA23-0AF8C52FA656}" type="presOf" srcId="{B281B62F-1AC9-49DB-A72B-CFF6EAEFD799}" destId="{5352AAD1-F532-4968-8A2B-11B33D8DF98C}" srcOrd="0" destOrd="0" presId="urn:microsoft.com/office/officeart/2005/8/layout/process2"/>
    <dgm:cxn modelId="{6786B115-3B57-4E09-A1E5-555C5C1FF1A4}" srcId="{835A80FF-68C0-4887-ACDB-68AE3AE58651}" destId="{B281B62F-1AC9-49DB-A72B-CFF6EAEFD799}" srcOrd="3" destOrd="0" parTransId="{D39BB288-BA4A-4944-A74F-9D1F179D79CA}" sibTransId="{35CB25F8-D38B-4E42-92A2-7C961B1F6057}"/>
    <dgm:cxn modelId="{D70DCE35-FFFB-471A-BDB3-F778B409324D}" type="presOf" srcId="{835A80FF-68C0-4887-ACDB-68AE3AE58651}" destId="{0839270F-B43C-444E-9285-6145EB09066E}" srcOrd="0" destOrd="0" presId="urn:microsoft.com/office/officeart/2005/8/layout/process2"/>
    <dgm:cxn modelId="{85ADB66C-70F8-4D24-AC0F-39F7440B0942}" srcId="{835A80FF-68C0-4887-ACDB-68AE3AE58651}" destId="{133BCABC-EDEB-43BD-B8D2-00716AB26E38}" srcOrd="2" destOrd="0" parTransId="{3CE5B933-F7F9-4A80-B135-0E6966BB0F6C}" sibTransId="{E6BAD401-55DD-4565-A1E8-ADC1404846AC}"/>
    <dgm:cxn modelId="{3F834F6F-DC7C-40F8-AC69-6FEA8C9A156E}" srcId="{835A80FF-68C0-4887-ACDB-68AE3AE58651}" destId="{8BC7D123-094B-4F96-8A1A-29E48B800125}" srcOrd="1" destOrd="0" parTransId="{273B3EBB-3B0E-40A0-A444-E2C0589A4E6C}" sibTransId="{C59551CE-00D6-4690-BB84-436F23F91B8B}"/>
    <dgm:cxn modelId="{C635C250-81C5-41DF-B199-C6CABD9AAEDB}" type="presOf" srcId="{D486215F-D69B-422D-B865-3F9E527A2FF0}" destId="{2E6F4727-9FAB-46FE-954C-E1498DB2C501}" srcOrd="0" destOrd="0" presId="urn:microsoft.com/office/officeart/2005/8/layout/process2"/>
    <dgm:cxn modelId="{F054BA77-C28E-4DC4-A2B9-FC0F62DC1B58}" srcId="{835A80FF-68C0-4887-ACDB-68AE3AE58651}" destId="{D486215F-D69B-422D-B865-3F9E527A2FF0}" srcOrd="0" destOrd="0" parTransId="{5C7FE00D-A2D9-4153-ABF1-436669E89110}" sibTransId="{5A96C84B-4950-483C-895B-830E0F093190}"/>
    <dgm:cxn modelId="{40FFBF79-54C1-42C6-AB88-81F2CBA9052D}" type="presOf" srcId="{133BCABC-EDEB-43BD-B8D2-00716AB26E38}" destId="{F5FE834D-74E7-469F-B84B-F93A5620AAA3}" srcOrd="0" destOrd="0" presId="urn:microsoft.com/office/officeart/2005/8/layout/process2"/>
    <dgm:cxn modelId="{34842595-628F-496C-9ADE-A6EFB2EC44B7}" type="presOf" srcId="{5A96C84B-4950-483C-895B-830E0F093190}" destId="{0D277999-3BCC-4CB5-9383-26B4C91ED9CB}" srcOrd="1" destOrd="0" presId="urn:microsoft.com/office/officeart/2005/8/layout/process2"/>
    <dgm:cxn modelId="{6CFCD5DC-79B9-4B23-9310-F1789710A770}" type="presOf" srcId="{E6BAD401-55DD-4565-A1E8-ADC1404846AC}" destId="{82280E0B-C31F-4A18-8BD1-825BBA99C393}" srcOrd="1" destOrd="0" presId="urn:microsoft.com/office/officeart/2005/8/layout/process2"/>
    <dgm:cxn modelId="{97D2CBDF-40B5-493C-83AE-F9E38F867CB5}" type="presOf" srcId="{C59551CE-00D6-4690-BB84-436F23F91B8B}" destId="{84B6F3E1-5633-4E6D-A286-1338E459742F}" srcOrd="0" destOrd="0" presId="urn:microsoft.com/office/officeart/2005/8/layout/process2"/>
    <dgm:cxn modelId="{CD85A3EC-D711-4041-90C0-7FD0586C0E2E}" type="presOf" srcId="{E6BAD401-55DD-4565-A1E8-ADC1404846AC}" destId="{95AF5019-1E5D-4E2B-AAF4-E694675AE3C7}" srcOrd="0" destOrd="0" presId="urn:microsoft.com/office/officeart/2005/8/layout/process2"/>
    <dgm:cxn modelId="{20182DF5-53B8-4027-86CA-30688ADB495C}" type="presOf" srcId="{C59551CE-00D6-4690-BB84-436F23F91B8B}" destId="{756FFB89-6F7D-42F7-95DD-AE93F6AB87DE}" srcOrd="1" destOrd="0" presId="urn:microsoft.com/office/officeart/2005/8/layout/process2"/>
    <dgm:cxn modelId="{492AC8FA-A670-48B3-90B7-BE3138ADF70B}" type="presOf" srcId="{8BC7D123-094B-4F96-8A1A-29E48B800125}" destId="{FB4CEA97-F972-4147-A26A-3C7A68171E55}" srcOrd="0" destOrd="0" presId="urn:microsoft.com/office/officeart/2005/8/layout/process2"/>
    <dgm:cxn modelId="{1F255233-6577-4066-B78F-7DEA6004AF11}" type="presParOf" srcId="{0839270F-B43C-444E-9285-6145EB09066E}" destId="{2E6F4727-9FAB-46FE-954C-E1498DB2C501}" srcOrd="0" destOrd="0" presId="urn:microsoft.com/office/officeart/2005/8/layout/process2"/>
    <dgm:cxn modelId="{16E09193-C68E-4035-BC8F-00FD156352F1}" type="presParOf" srcId="{0839270F-B43C-444E-9285-6145EB09066E}" destId="{71D7E668-88D6-450F-9F5D-9B7A73839180}" srcOrd="1" destOrd="0" presId="urn:microsoft.com/office/officeart/2005/8/layout/process2"/>
    <dgm:cxn modelId="{B7D523A3-5C6E-48BD-A26C-BDACA5F4981C}" type="presParOf" srcId="{71D7E668-88D6-450F-9F5D-9B7A73839180}" destId="{0D277999-3BCC-4CB5-9383-26B4C91ED9CB}" srcOrd="0" destOrd="0" presId="urn:microsoft.com/office/officeart/2005/8/layout/process2"/>
    <dgm:cxn modelId="{BC98C571-E5A2-4298-A052-EAAB2B830176}" type="presParOf" srcId="{0839270F-B43C-444E-9285-6145EB09066E}" destId="{FB4CEA97-F972-4147-A26A-3C7A68171E55}" srcOrd="2" destOrd="0" presId="urn:microsoft.com/office/officeart/2005/8/layout/process2"/>
    <dgm:cxn modelId="{A811D36F-95C5-4035-96EC-186FFFBCB92C}" type="presParOf" srcId="{0839270F-B43C-444E-9285-6145EB09066E}" destId="{84B6F3E1-5633-4E6D-A286-1338E459742F}" srcOrd="3" destOrd="0" presId="urn:microsoft.com/office/officeart/2005/8/layout/process2"/>
    <dgm:cxn modelId="{8A8A9E7E-12DC-4E6D-A974-F37C43A14011}" type="presParOf" srcId="{84B6F3E1-5633-4E6D-A286-1338E459742F}" destId="{756FFB89-6F7D-42F7-95DD-AE93F6AB87DE}" srcOrd="0" destOrd="0" presId="urn:microsoft.com/office/officeart/2005/8/layout/process2"/>
    <dgm:cxn modelId="{7158F6DE-DE54-461F-B063-21DE9745B054}" type="presParOf" srcId="{0839270F-B43C-444E-9285-6145EB09066E}" destId="{F5FE834D-74E7-469F-B84B-F93A5620AAA3}" srcOrd="4" destOrd="0" presId="urn:microsoft.com/office/officeart/2005/8/layout/process2"/>
    <dgm:cxn modelId="{AA71AE7B-95D8-483E-AFF1-653A3284CCFA}" type="presParOf" srcId="{0839270F-B43C-444E-9285-6145EB09066E}" destId="{95AF5019-1E5D-4E2B-AAF4-E694675AE3C7}" srcOrd="5" destOrd="0" presId="urn:microsoft.com/office/officeart/2005/8/layout/process2"/>
    <dgm:cxn modelId="{48A075F3-3DBE-44DE-9BF0-5B665BA928D9}" type="presParOf" srcId="{95AF5019-1E5D-4E2B-AAF4-E694675AE3C7}" destId="{82280E0B-C31F-4A18-8BD1-825BBA99C393}" srcOrd="0" destOrd="0" presId="urn:microsoft.com/office/officeart/2005/8/layout/process2"/>
    <dgm:cxn modelId="{46D6344A-EA2D-46CD-A1EC-C5C11ADEEC60}" type="presParOf" srcId="{0839270F-B43C-444E-9285-6145EB09066E}" destId="{5352AAD1-F532-4968-8A2B-11B33D8DF98C}"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5A80FF-68C0-4887-ACDB-68AE3AE58651}" type="doc">
      <dgm:prSet loTypeId="urn:microsoft.com/office/officeart/2005/8/layout/process2" loCatId="process" qsTypeId="urn:microsoft.com/office/officeart/2005/8/quickstyle/simple3" qsCatId="simple" csTypeId="urn:microsoft.com/office/officeart/2005/8/colors/accent1_2" csCatId="accent1" phldr="1"/>
      <dgm:spPr/>
      <dgm:t>
        <a:bodyPr/>
        <a:lstStyle/>
        <a:p>
          <a:endParaRPr lang="nl-NL"/>
        </a:p>
      </dgm:t>
    </dgm:pt>
    <dgm:pt modelId="{723E9072-9075-4547-BD45-AB06A9E8B67D}">
      <dgm:prSet phldrT="[Tekst]"/>
      <dgm:spPr/>
      <dgm:t>
        <a:bodyPr/>
        <a:lstStyle/>
        <a:p>
          <a:r>
            <a:rPr lang="nl-NL" dirty="0"/>
            <a:t>Mei: TC werkt teamindelingen uit op basis van de uitgangspunten en de verzamelde informatie.</a:t>
          </a:r>
        </a:p>
      </dgm:t>
    </dgm:pt>
    <dgm:pt modelId="{A65138B1-28AB-4E66-93CA-35F685E47A7F}" type="parTrans" cxnId="{749D5060-8C98-4E4A-AF8F-5A3CC75FB0DF}">
      <dgm:prSet/>
      <dgm:spPr/>
      <dgm:t>
        <a:bodyPr/>
        <a:lstStyle/>
        <a:p>
          <a:endParaRPr lang="nl-NL"/>
        </a:p>
      </dgm:t>
    </dgm:pt>
    <dgm:pt modelId="{1A56583B-E25A-4EB5-B538-1D36D8D5446D}" type="sibTrans" cxnId="{749D5060-8C98-4E4A-AF8F-5A3CC75FB0DF}">
      <dgm:prSet/>
      <dgm:spPr/>
      <dgm:t>
        <a:bodyPr/>
        <a:lstStyle/>
        <a:p>
          <a:endParaRPr lang="nl-NL"/>
        </a:p>
      </dgm:t>
    </dgm:pt>
    <dgm:pt modelId="{19030E08-1FDA-4D54-A2C7-5F0E33E085E6}">
      <dgm:prSet phldrT="[Tekst]"/>
      <dgm:spPr/>
      <dgm:t>
        <a:bodyPr/>
        <a:lstStyle/>
        <a:p>
          <a:r>
            <a:rPr lang="nl-NL" dirty="0"/>
            <a:t>2 juni: definitieve teamindelingen worden gepubliceerd.</a:t>
          </a:r>
        </a:p>
      </dgm:t>
    </dgm:pt>
    <dgm:pt modelId="{ADF12AE3-991D-4853-A322-8BCD4D186EA4}" type="parTrans" cxnId="{223C9256-4089-40BB-BD3B-08F45EE73976}">
      <dgm:prSet/>
      <dgm:spPr/>
      <dgm:t>
        <a:bodyPr/>
        <a:lstStyle/>
        <a:p>
          <a:endParaRPr lang="nl-NL"/>
        </a:p>
      </dgm:t>
    </dgm:pt>
    <dgm:pt modelId="{CE28796B-9D1F-404E-BC22-D69EF83F5DDC}" type="sibTrans" cxnId="{223C9256-4089-40BB-BD3B-08F45EE73976}">
      <dgm:prSet/>
      <dgm:spPr/>
      <dgm:t>
        <a:bodyPr/>
        <a:lstStyle/>
        <a:p>
          <a:endParaRPr lang="nl-NL"/>
        </a:p>
      </dgm:t>
    </dgm:pt>
    <dgm:pt modelId="{DC8F730B-2E50-4A17-8546-49BD8A1DC084}">
      <dgm:prSet phldrT="[Tekst]"/>
      <dgm:spPr/>
      <dgm:t>
        <a:bodyPr/>
        <a:lstStyle/>
        <a:p>
          <a:r>
            <a:rPr lang="nl-NL" dirty="0"/>
            <a:t>28 juni: LST dag.</a:t>
          </a:r>
          <a:br>
            <a:rPr lang="nl-NL" dirty="0"/>
          </a:br>
          <a:r>
            <a:rPr lang="nl-NL" dirty="0"/>
            <a:t>Kennismaking nieuwe teams.</a:t>
          </a:r>
        </a:p>
      </dgm:t>
    </dgm:pt>
    <dgm:pt modelId="{F4FE7894-BF80-4C0B-BEF2-124405CBE2C2}" type="parTrans" cxnId="{70556EF4-38CF-44D9-B1F2-7D71AAAD4DBE}">
      <dgm:prSet/>
      <dgm:spPr/>
      <dgm:t>
        <a:bodyPr/>
        <a:lstStyle/>
        <a:p>
          <a:endParaRPr lang="nl-NL"/>
        </a:p>
      </dgm:t>
    </dgm:pt>
    <dgm:pt modelId="{034DBB9E-7CD7-4D95-929C-EE56198014CC}" type="sibTrans" cxnId="{70556EF4-38CF-44D9-B1F2-7D71AAAD4DBE}">
      <dgm:prSet/>
      <dgm:spPr/>
      <dgm:t>
        <a:bodyPr/>
        <a:lstStyle/>
        <a:p>
          <a:endParaRPr lang="nl-NL"/>
        </a:p>
      </dgm:t>
    </dgm:pt>
    <dgm:pt modelId="{87FED5F8-DE12-4D84-936F-360A0316B79F}">
      <dgm:prSet phldrT="[Tekst]"/>
      <dgm:spPr/>
      <dgm:t>
        <a:bodyPr/>
        <a:lstStyle/>
        <a:p>
          <a:r>
            <a:rPr lang="nl-NL" dirty="0"/>
            <a:t>Tot 26 april: Verzamelen en verwerken informatie van vriendjes- en voorkeurformulieren.</a:t>
          </a:r>
        </a:p>
      </dgm:t>
    </dgm:pt>
    <dgm:pt modelId="{88FBAD0B-0A51-4CC5-8029-A557106B5DFE}" type="parTrans" cxnId="{AC12116F-0C98-4837-BE03-A2AEC09DA052}">
      <dgm:prSet/>
      <dgm:spPr/>
      <dgm:t>
        <a:bodyPr/>
        <a:lstStyle/>
        <a:p>
          <a:endParaRPr lang="nl-NL"/>
        </a:p>
      </dgm:t>
    </dgm:pt>
    <dgm:pt modelId="{EFAE5FDF-EFE6-4EF0-BF83-04C838A60B46}" type="sibTrans" cxnId="{AC12116F-0C98-4837-BE03-A2AEC09DA052}">
      <dgm:prSet/>
      <dgm:spPr/>
      <dgm:t>
        <a:bodyPr/>
        <a:lstStyle/>
        <a:p>
          <a:endParaRPr lang="nl-NL"/>
        </a:p>
      </dgm:t>
    </dgm:pt>
    <dgm:pt modelId="{0839270F-B43C-444E-9285-6145EB09066E}" type="pres">
      <dgm:prSet presAssocID="{835A80FF-68C0-4887-ACDB-68AE3AE58651}" presName="linearFlow" presStyleCnt="0">
        <dgm:presLayoutVars>
          <dgm:resizeHandles val="exact"/>
        </dgm:presLayoutVars>
      </dgm:prSet>
      <dgm:spPr/>
    </dgm:pt>
    <dgm:pt modelId="{90BD0A21-4782-4762-B2D1-8BA928C707B3}" type="pres">
      <dgm:prSet presAssocID="{87FED5F8-DE12-4D84-936F-360A0316B79F}" presName="node" presStyleLbl="node1" presStyleIdx="0" presStyleCnt="4">
        <dgm:presLayoutVars>
          <dgm:bulletEnabled val="1"/>
        </dgm:presLayoutVars>
      </dgm:prSet>
      <dgm:spPr/>
    </dgm:pt>
    <dgm:pt modelId="{9819439F-D7AC-458F-B3F3-10982FDF6C68}" type="pres">
      <dgm:prSet presAssocID="{EFAE5FDF-EFE6-4EF0-BF83-04C838A60B46}" presName="sibTrans" presStyleLbl="sibTrans2D1" presStyleIdx="0" presStyleCnt="3"/>
      <dgm:spPr/>
    </dgm:pt>
    <dgm:pt modelId="{699A607C-94F9-4EA3-B1FC-F0A0797D73D5}" type="pres">
      <dgm:prSet presAssocID="{EFAE5FDF-EFE6-4EF0-BF83-04C838A60B46}" presName="connectorText" presStyleLbl="sibTrans2D1" presStyleIdx="0" presStyleCnt="3"/>
      <dgm:spPr/>
    </dgm:pt>
    <dgm:pt modelId="{067FC2A7-9C05-474F-BECD-9834973B4D7C}" type="pres">
      <dgm:prSet presAssocID="{723E9072-9075-4547-BD45-AB06A9E8B67D}" presName="node" presStyleLbl="node1" presStyleIdx="1" presStyleCnt="4">
        <dgm:presLayoutVars>
          <dgm:bulletEnabled val="1"/>
        </dgm:presLayoutVars>
      </dgm:prSet>
      <dgm:spPr/>
    </dgm:pt>
    <dgm:pt modelId="{181A5B4A-847E-4186-869B-BFC11DBC448D}" type="pres">
      <dgm:prSet presAssocID="{1A56583B-E25A-4EB5-B538-1D36D8D5446D}" presName="sibTrans" presStyleLbl="sibTrans2D1" presStyleIdx="1" presStyleCnt="3"/>
      <dgm:spPr/>
    </dgm:pt>
    <dgm:pt modelId="{D35E566B-5A17-4B0D-9ED6-38B8CA5D8DB4}" type="pres">
      <dgm:prSet presAssocID="{1A56583B-E25A-4EB5-B538-1D36D8D5446D}" presName="connectorText" presStyleLbl="sibTrans2D1" presStyleIdx="1" presStyleCnt="3"/>
      <dgm:spPr/>
    </dgm:pt>
    <dgm:pt modelId="{6EC7B035-D9EE-4D1C-ABC5-E21A9615CEE5}" type="pres">
      <dgm:prSet presAssocID="{19030E08-1FDA-4D54-A2C7-5F0E33E085E6}" presName="node" presStyleLbl="node1" presStyleIdx="2" presStyleCnt="4">
        <dgm:presLayoutVars>
          <dgm:bulletEnabled val="1"/>
        </dgm:presLayoutVars>
      </dgm:prSet>
      <dgm:spPr/>
    </dgm:pt>
    <dgm:pt modelId="{85A54A9C-F528-4AD8-B34E-CB28713AEB6F}" type="pres">
      <dgm:prSet presAssocID="{CE28796B-9D1F-404E-BC22-D69EF83F5DDC}" presName="sibTrans" presStyleLbl="sibTrans2D1" presStyleIdx="2" presStyleCnt="3"/>
      <dgm:spPr/>
    </dgm:pt>
    <dgm:pt modelId="{AB2E9E3C-5656-41B0-B80F-38F8207B222A}" type="pres">
      <dgm:prSet presAssocID="{CE28796B-9D1F-404E-BC22-D69EF83F5DDC}" presName="connectorText" presStyleLbl="sibTrans2D1" presStyleIdx="2" presStyleCnt="3"/>
      <dgm:spPr/>
    </dgm:pt>
    <dgm:pt modelId="{5E9EB403-98F4-42DD-88D2-B849CF581FC7}" type="pres">
      <dgm:prSet presAssocID="{DC8F730B-2E50-4A17-8546-49BD8A1DC084}" presName="node" presStyleLbl="node1" presStyleIdx="3" presStyleCnt="4">
        <dgm:presLayoutVars>
          <dgm:bulletEnabled val="1"/>
        </dgm:presLayoutVars>
      </dgm:prSet>
      <dgm:spPr/>
    </dgm:pt>
  </dgm:ptLst>
  <dgm:cxnLst>
    <dgm:cxn modelId="{24AD360C-2B60-4CAF-ABF3-84D66CD57022}" type="presOf" srcId="{EFAE5FDF-EFE6-4EF0-BF83-04C838A60B46}" destId="{699A607C-94F9-4EA3-B1FC-F0A0797D73D5}" srcOrd="1" destOrd="0" presId="urn:microsoft.com/office/officeart/2005/8/layout/process2"/>
    <dgm:cxn modelId="{79A91C1B-4220-498A-B94B-0DE85EB15690}" type="presOf" srcId="{EFAE5FDF-EFE6-4EF0-BF83-04C838A60B46}" destId="{9819439F-D7AC-458F-B3F3-10982FDF6C68}" srcOrd="0" destOrd="0" presId="urn:microsoft.com/office/officeart/2005/8/layout/process2"/>
    <dgm:cxn modelId="{D70DCE35-FFFB-471A-BDB3-F778B409324D}" type="presOf" srcId="{835A80FF-68C0-4887-ACDB-68AE3AE58651}" destId="{0839270F-B43C-444E-9285-6145EB09066E}" srcOrd="0" destOrd="0" presId="urn:microsoft.com/office/officeart/2005/8/layout/process2"/>
    <dgm:cxn modelId="{4C52B95B-B24F-41E3-9EEF-E837D82D7DC1}" type="presOf" srcId="{723E9072-9075-4547-BD45-AB06A9E8B67D}" destId="{067FC2A7-9C05-474F-BECD-9834973B4D7C}" srcOrd="0" destOrd="0" presId="urn:microsoft.com/office/officeart/2005/8/layout/process2"/>
    <dgm:cxn modelId="{749D5060-8C98-4E4A-AF8F-5A3CC75FB0DF}" srcId="{835A80FF-68C0-4887-ACDB-68AE3AE58651}" destId="{723E9072-9075-4547-BD45-AB06A9E8B67D}" srcOrd="1" destOrd="0" parTransId="{A65138B1-28AB-4E66-93CA-35F685E47A7F}" sibTransId="{1A56583B-E25A-4EB5-B538-1D36D8D5446D}"/>
    <dgm:cxn modelId="{AC12116F-0C98-4837-BE03-A2AEC09DA052}" srcId="{835A80FF-68C0-4887-ACDB-68AE3AE58651}" destId="{87FED5F8-DE12-4D84-936F-360A0316B79F}" srcOrd="0" destOrd="0" parTransId="{88FBAD0B-0A51-4CC5-8029-A557106B5DFE}" sibTransId="{EFAE5FDF-EFE6-4EF0-BF83-04C838A60B46}"/>
    <dgm:cxn modelId="{223C9256-4089-40BB-BD3B-08F45EE73976}" srcId="{835A80FF-68C0-4887-ACDB-68AE3AE58651}" destId="{19030E08-1FDA-4D54-A2C7-5F0E33E085E6}" srcOrd="2" destOrd="0" parTransId="{ADF12AE3-991D-4853-A322-8BCD4D186EA4}" sibTransId="{CE28796B-9D1F-404E-BC22-D69EF83F5DDC}"/>
    <dgm:cxn modelId="{AB6AFC89-011A-4F66-837B-294ACE9DFC88}" type="presOf" srcId="{1A56583B-E25A-4EB5-B538-1D36D8D5446D}" destId="{D35E566B-5A17-4B0D-9ED6-38B8CA5D8DB4}" srcOrd="1" destOrd="0" presId="urn:microsoft.com/office/officeart/2005/8/layout/process2"/>
    <dgm:cxn modelId="{C8DA50A4-3315-4CE7-9844-2B54B291B4E6}" type="presOf" srcId="{CE28796B-9D1F-404E-BC22-D69EF83F5DDC}" destId="{AB2E9E3C-5656-41B0-B80F-38F8207B222A}" srcOrd="1" destOrd="0" presId="urn:microsoft.com/office/officeart/2005/8/layout/process2"/>
    <dgm:cxn modelId="{8A6CFBA4-AB7F-4006-9B99-A79EE947172E}" type="presOf" srcId="{DC8F730B-2E50-4A17-8546-49BD8A1DC084}" destId="{5E9EB403-98F4-42DD-88D2-B849CF581FC7}" srcOrd="0" destOrd="0" presId="urn:microsoft.com/office/officeart/2005/8/layout/process2"/>
    <dgm:cxn modelId="{293BE7D2-A9BB-467D-AAC3-C252C01462A7}" type="presOf" srcId="{1A56583B-E25A-4EB5-B538-1D36D8D5446D}" destId="{181A5B4A-847E-4186-869B-BFC11DBC448D}" srcOrd="0" destOrd="0" presId="urn:microsoft.com/office/officeart/2005/8/layout/process2"/>
    <dgm:cxn modelId="{CB280FD9-F881-4DA2-9470-74DAE8D5A515}" type="presOf" srcId="{CE28796B-9D1F-404E-BC22-D69EF83F5DDC}" destId="{85A54A9C-F528-4AD8-B34E-CB28713AEB6F}" srcOrd="0" destOrd="0" presId="urn:microsoft.com/office/officeart/2005/8/layout/process2"/>
    <dgm:cxn modelId="{70556EF4-38CF-44D9-B1F2-7D71AAAD4DBE}" srcId="{835A80FF-68C0-4887-ACDB-68AE3AE58651}" destId="{DC8F730B-2E50-4A17-8546-49BD8A1DC084}" srcOrd="3" destOrd="0" parTransId="{F4FE7894-BF80-4C0B-BEF2-124405CBE2C2}" sibTransId="{034DBB9E-7CD7-4D95-929C-EE56198014CC}"/>
    <dgm:cxn modelId="{269BD7F5-9DF1-4290-9CA9-A3DC7DB83C43}" type="presOf" srcId="{87FED5F8-DE12-4D84-936F-360A0316B79F}" destId="{90BD0A21-4782-4762-B2D1-8BA928C707B3}" srcOrd="0" destOrd="0" presId="urn:microsoft.com/office/officeart/2005/8/layout/process2"/>
    <dgm:cxn modelId="{E1C83BFC-88C2-4F79-944D-B92F9F632542}" type="presOf" srcId="{19030E08-1FDA-4D54-A2C7-5F0E33E085E6}" destId="{6EC7B035-D9EE-4D1C-ABC5-E21A9615CEE5}" srcOrd="0" destOrd="0" presId="urn:microsoft.com/office/officeart/2005/8/layout/process2"/>
    <dgm:cxn modelId="{6D4A33DB-AC98-4A94-8B2D-0CC80615E8C9}" type="presParOf" srcId="{0839270F-B43C-444E-9285-6145EB09066E}" destId="{90BD0A21-4782-4762-B2D1-8BA928C707B3}" srcOrd="0" destOrd="0" presId="urn:microsoft.com/office/officeart/2005/8/layout/process2"/>
    <dgm:cxn modelId="{728E10D3-0557-4B76-B91F-CCFAA7EA5487}" type="presParOf" srcId="{0839270F-B43C-444E-9285-6145EB09066E}" destId="{9819439F-D7AC-458F-B3F3-10982FDF6C68}" srcOrd="1" destOrd="0" presId="urn:microsoft.com/office/officeart/2005/8/layout/process2"/>
    <dgm:cxn modelId="{D7E296A0-7C58-4182-927D-D3523EE91332}" type="presParOf" srcId="{9819439F-D7AC-458F-B3F3-10982FDF6C68}" destId="{699A607C-94F9-4EA3-B1FC-F0A0797D73D5}" srcOrd="0" destOrd="0" presId="urn:microsoft.com/office/officeart/2005/8/layout/process2"/>
    <dgm:cxn modelId="{66A511C8-8F13-470F-A747-E63083E755F4}" type="presParOf" srcId="{0839270F-B43C-444E-9285-6145EB09066E}" destId="{067FC2A7-9C05-474F-BECD-9834973B4D7C}" srcOrd="2" destOrd="0" presId="urn:microsoft.com/office/officeart/2005/8/layout/process2"/>
    <dgm:cxn modelId="{D8985CA4-5D04-4811-82D8-06B82BA1F4D2}" type="presParOf" srcId="{0839270F-B43C-444E-9285-6145EB09066E}" destId="{181A5B4A-847E-4186-869B-BFC11DBC448D}" srcOrd="3" destOrd="0" presId="urn:microsoft.com/office/officeart/2005/8/layout/process2"/>
    <dgm:cxn modelId="{2741F00B-F209-43CC-A0DF-ABE5810AF332}" type="presParOf" srcId="{181A5B4A-847E-4186-869B-BFC11DBC448D}" destId="{D35E566B-5A17-4B0D-9ED6-38B8CA5D8DB4}" srcOrd="0" destOrd="0" presId="urn:microsoft.com/office/officeart/2005/8/layout/process2"/>
    <dgm:cxn modelId="{462CF0DA-FA09-414F-8FD2-6F55F0B46A8F}" type="presParOf" srcId="{0839270F-B43C-444E-9285-6145EB09066E}" destId="{6EC7B035-D9EE-4D1C-ABC5-E21A9615CEE5}" srcOrd="4" destOrd="0" presId="urn:microsoft.com/office/officeart/2005/8/layout/process2"/>
    <dgm:cxn modelId="{CBBBDA72-767C-429B-9CAB-082839AC10E1}" type="presParOf" srcId="{0839270F-B43C-444E-9285-6145EB09066E}" destId="{85A54A9C-F528-4AD8-B34E-CB28713AEB6F}" srcOrd="5" destOrd="0" presId="urn:microsoft.com/office/officeart/2005/8/layout/process2"/>
    <dgm:cxn modelId="{4466BF5A-A962-4D4B-A1E1-18706103F917}" type="presParOf" srcId="{85A54A9C-F528-4AD8-B34E-CB28713AEB6F}" destId="{AB2E9E3C-5656-41B0-B80F-38F8207B222A}" srcOrd="0" destOrd="0" presId="urn:microsoft.com/office/officeart/2005/8/layout/process2"/>
    <dgm:cxn modelId="{6CE9AFD3-C93C-48E1-AD04-AF9AC80AC604}" type="presParOf" srcId="{0839270F-B43C-444E-9285-6145EB09066E}" destId="{5E9EB403-98F4-42DD-88D2-B849CF581FC7}"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F4727-9FAB-46FE-954C-E1498DB2C501}">
      <dsp:nvSpPr>
        <dsp:cNvPr id="0" name=""/>
        <dsp:cNvSpPr/>
      </dsp:nvSpPr>
      <dsp:spPr>
        <a:xfrm>
          <a:off x="755326" y="2320"/>
          <a:ext cx="3422459" cy="863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19 februari: Stick Off.</a:t>
          </a:r>
          <a:br>
            <a:rPr lang="nl-NL" sz="1600" kern="1200" dirty="0"/>
          </a:br>
          <a:r>
            <a:rPr lang="nl-NL" sz="1600" kern="1200" dirty="0"/>
            <a:t>Informatie delen over teamindelingen procedure</a:t>
          </a:r>
        </a:p>
      </dsp:txBody>
      <dsp:txXfrm>
        <a:off x="780604" y="27598"/>
        <a:ext cx="3371903" cy="812500"/>
      </dsp:txXfrm>
    </dsp:sp>
    <dsp:sp modelId="{71D7E668-88D6-450F-9F5D-9B7A73839180}">
      <dsp:nvSpPr>
        <dsp:cNvPr id="0" name=""/>
        <dsp:cNvSpPr/>
      </dsp:nvSpPr>
      <dsp:spPr>
        <a:xfrm rot="5400000">
          <a:off x="2304733" y="886952"/>
          <a:ext cx="323646" cy="38837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rot="-5400000">
        <a:off x="2350044" y="919316"/>
        <a:ext cx="233025" cy="226552"/>
      </dsp:txXfrm>
    </dsp:sp>
    <dsp:sp modelId="{FB4CEA97-F972-4147-A26A-3C7A68171E55}">
      <dsp:nvSpPr>
        <dsp:cNvPr id="0" name=""/>
        <dsp:cNvSpPr/>
      </dsp:nvSpPr>
      <dsp:spPr>
        <a:xfrm>
          <a:off x="809977" y="1296904"/>
          <a:ext cx="3313157" cy="863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3 en 5 maart: gesprekken met O18 en O25 over plannen / wensen voor het komende seizoen</a:t>
          </a:r>
        </a:p>
      </dsp:txBody>
      <dsp:txXfrm>
        <a:off x="835255" y="1322182"/>
        <a:ext cx="3262601" cy="812500"/>
      </dsp:txXfrm>
    </dsp:sp>
    <dsp:sp modelId="{84B6F3E1-5633-4E6D-A286-1338E459742F}">
      <dsp:nvSpPr>
        <dsp:cNvPr id="0" name=""/>
        <dsp:cNvSpPr/>
      </dsp:nvSpPr>
      <dsp:spPr>
        <a:xfrm rot="5400000">
          <a:off x="2304733" y="2181536"/>
          <a:ext cx="323646" cy="38837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rot="-5400000">
        <a:off x="2350044" y="2213900"/>
        <a:ext cx="233025" cy="226552"/>
      </dsp:txXfrm>
    </dsp:sp>
    <dsp:sp modelId="{F5FE834D-74E7-469F-B84B-F93A5620AAA3}">
      <dsp:nvSpPr>
        <dsp:cNvPr id="0" name=""/>
        <dsp:cNvSpPr/>
      </dsp:nvSpPr>
      <dsp:spPr>
        <a:xfrm>
          <a:off x="809977" y="2591488"/>
          <a:ext cx="3313157" cy="863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8 maart: uitsturen van</a:t>
          </a:r>
          <a:br>
            <a:rPr lang="nl-NL" sz="1600" kern="1200" dirty="0"/>
          </a:br>
          <a:r>
            <a:rPr lang="nl-NL" sz="1600" kern="1200" dirty="0"/>
            <a:t>vriendjesformulieren JJ en O12, voorkeurformulieren O14 t/m O18</a:t>
          </a:r>
        </a:p>
      </dsp:txBody>
      <dsp:txXfrm>
        <a:off x="835255" y="2616766"/>
        <a:ext cx="3262601" cy="812500"/>
      </dsp:txXfrm>
    </dsp:sp>
    <dsp:sp modelId="{95AF5019-1E5D-4E2B-AAF4-E694675AE3C7}">
      <dsp:nvSpPr>
        <dsp:cNvPr id="0" name=""/>
        <dsp:cNvSpPr/>
      </dsp:nvSpPr>
      <dsp:spPr>
        <a:xfrm rot="5400000">
          <a:off x="2304733" y="3476121"/>
          <a:ext cx="323646" cy="38837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rot="-5400000">
        <a:off x="2350044" y="3508485"/>
        <a:ext cx="233025" cy="226552"/>
      </dsp:txXfrm>
    </dsp:sp>
    <dsp:sp modelId="{5352AAD1-F532-4968-8A2B-11B33D8DF98C}">
      <dsp:nvSpPr>
        <dsp:cNvPr id="0" name=""/>
        <dsp:cNvSpPr/>
      </dsp:nvSpPr>
      <dsp:spPr>
        <a:xfrm>
          <a:off x="809977" y="3886072"/>
          <a:ext cx="3313157" cy="8630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April: verzamelen input coaches/trainers, inventarisatie aantallen per leeftijdscategorie</a:t>
          </a:r>
        </a:p>
      </dsp:txBody>
      <dsp:txXfrm>
        <a:off x="835255" y="3911350"/>
        <a:ext cx="3262601" cy="81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D0A21-4782-4762-B2D1-8BA928C707B3}">
      <dsp:nvSpPr>
        <dsp:cNvPr id="0" name=""/>
        <dsp:cNvSpPr/>
      </dsp:nvSpPr>
      <dsp:spPr>
        <a:xfrm>
          <a:off x="144862" y="2305"/>
          <a:ext cx="3312831" cy="85769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Tot 26 april: Verzamelen en verwerken informatie van vriendjes- en voorkeurformulieren.</a:t>
          </a:r>
        </a:p>
      </dsp:txBody>
      <dsp:txXfrm>
        <a:off x="169983" y="27426"/>
        <a:ext cx="3262589" cy="807449"/>
      </dsp:txXfrm>
    </dsp:sp>
    <dsp:sp modelId="{9819439F-D7AC-458F-B3F3-10982FDF6C68}">
      <dsp:nvSpPr>
        <dsp:cNvPr id="0" name=""/>
        <dsp:cNvSpPr/>
      </dsp:nvSpPr>
      <dsp:spPr>
        <a:xfrm rot="5400000">
          <a:off x="1640461" y="881438"/>
          <a:ext cx="321634" cy="38596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rot="-5400000">
        <a:off x="1685490" y="913601"/>
        <a:ext cx="231576" cy="225144"/>
      </dsp:txXfrm>
    </dsp:sp>
    <dsp:sp modelId="{067FC2A7-9C05-474F-BECD-9834973B4D7C}">
      <dsp:nvSpPr>
        <dsp:cNvPr id="0" name=""/>
        <dsp:cNvSpPr/>
      </dsp:nvSpPr>
      <dsp:spPr>
        <a:xfrm>
          <a:off x="144862" y="1288842"/>
          <a:ext cx="3312831" cy="85769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Mei: TC werkt teamindelingen uit op basis van de uitgangspunten en de verzamelde informatie.</a:t>
          </a:r>
        </a:p>
      </dsp:txBody>
      <dsp:txXfrm>
        <a:off x="169983" y="1313963"/>
        <a:ext cx="3262589" cy="807449"/>
      </dsp:txXfrm>
    </dsp:sp>
    <dsp:sp modelId="{181A5B4A-847E-4186-869B-BFC11DBC448D}">
      <dsp:nvSpPr>
        <dsp:cNvPr id="0" name=""/>
        <dsp:cNvSpPr/>
      </dsp:nvSpPr>
      <dsp:spPr>
        <a:xfrm rot="5400000">
          <a:off x="1640461" y="2167975"/>
          <a:ext cx="321634" cy="38596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rot="-5400000">
        <a:off x="1685490" y="2200138"/>
        <a:ext cx="231576" cy="225144"/>
      </dsp:txXfrm>
    </dsp:sp>
    <dsp:sp modelId="{6EC7B035-D9EE-4D1C-ABC5-E21A9615CEE5}">
      <dsp:nvSpPr>
        <dsp:cNvPr id="0" name=""/>
        <dsp:cNvSpPr/>
      </dsp:nvSpPr>
      <dsp:spPr>
        <a:xfrm>
          <a:off x="144862" y="2575378"/>
          <a:ext cx="3312831" cy="85769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2 juni: definitieve teamindelingen worden gepubliceerd.</a:t>
          </a:r>
        </a:p>
      </dsp:txBody>
      <dsp:txXfrm>
        <a:off x="169983" y="2600499"/>
        <a:ext cx="3262589" cy="807449"/>
      </dsp:txXfrm>
    </dsp:sp>
    <dsp:sp modelId="{85A54A9C-F528-4AD8-B34E-CB28713AEB6F}">
      <dsp:nvSpPr>
        <dsp:cNvPr id="0" name=""/>
        <dsp:cNvSpPr/>
      </dsp:nvSpPr>
      <dsp:spPr>
        <a:xfrm rot="5400000">
          <a:off x="1640461" y="3454512"/>
          <a:ext cx="321634" cy="38596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nl-NL" sz="1300" kern="1200"/>
        </a:p>
      </dsp:txBody>
      <dsp:txXfrm rot="-5400000">
        <a:off x="1685490" y="3486675"/>
        <a:ext cx="231576" cy="225144"/>
      </dsp:txXfrm>
    </dsp:sp>
    <dsp:sp modelId="{5E9EB403-98F4-42DD-88D2-B849CF581FC7}">
      <dsp:nvSpPr>
        <dsp:cNvPr id="0" name=""/>
        <dsp:cNvSpPr/>
      </dsp:nvSpPr>
      <dsp:spPr>
        <a:xfrm>
          <a:off x="144862" y="3861915"/>
          <a:ext cx="3312831" cy="85769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28 juni: LST dag.</a:t>
          </a:r>
          <a:br>
            <a:rPr lang="nl-NL" sz="1600" kern="1200" dirty="0"/>
          </a:br>
          <a:r>
            <a:rPr lang="nl-NL" sz="1600" kern="1200" dirty="0"/>
            <a:t>Kennismaking nieuwe teams.</a:t>
          </a:r>
        </a:p>
      </dsp:txBody>
      <dsp:txXfrm>
        <a:off x="169983" y="3887036"/>
        <a:ext cx="3262589" cy="8074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0BAFA-E911-4E52-BED2-97C5CFDD0D86}" type="datetimeFigureOut">
              <a:rPr lang="nl-NL" smtClean="0"/>
              <a:t>19-2-2025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D7612-56C6-48F4-A9B5-C474469EA4DD}" type="slidenum">
              <a:rPr lang="nl-NL" smtClean="0"/>
              <a:t>‹#›</a:t>
            </a:fld>
            <a:endParaRPr lang="nl-NL"/>
          </a:p>
        </p:txBody>
      </p:sp>
    </p:spTree>
    <p:extLst>
      <p:ext uri="{BB962C8B-B14F-4D97-AF65-F5344CB8AC3E}">
        <p14:creationId xmlns:p14="http://schemas.microsoft.com/office/powerpoint/2010/main" val="302882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Arial"/>
                <a:sym typeface="Arial"/>
              </a:rPr>
              <a:t>11-11-18</a:t>
            </a: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16CF6B-69C5-42E4-BFAB-1FAC9B1391A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D6F889E-A3B2-498E-9FA5-A5E4393BE5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E3DFE6-72CD-4794-9886-DF2D7537FA43}"/>
              </a:ext>
            </a:extLst>
          </p:cNvPr>
          <p:cNvSpPr>
            <a:spLocks noGrp="1"/>
          </p:cNvSpPr>
          <p:nvPr>
            <p:ph type="dt" sz="half" idx="10"/>
          </p:nvPr>
        </p:nvSpPr>
        <p:spPr/>
        <p:txBody>
          <a:bodyPr/>
          <a:lstStyle/>
          <a:p>
            <a:fld id="{49E3FCD4-D6AC-422A-9CF2-ACC2CD438257}"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C035D88A-757F-485B-8630-F542436E733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755096-CB82-4D87-8B00-BB6CDBFA921A}"/>
              </a:ext>
            </a:extLst>
          </p:cNvPr>
          <p:cNvSpPr>
            <a:spLocks noGrp="1"/>
          </p:cNvSpPr>
          <p:nvPr>
            <p:ph type="sldNum" sz="quarter" idx="12"/>
          </p:nvPr>
        </p:nvSpPr>
        <p:spPr/>
        <p:txBody>
          <a:bodyPr/>
          <a:lstStyle/>
          <a:p>
            <a:fld id="{2CB8C326-6B60-4E1F-8088-2F3970D8A4CA}" type="slidenum">
              <a:rPr lang="nl-NL" smtClean="0"/>
              <a:t>‹#›</a:t>
            </a:fld>
            <a:endParaRPr lang="nl-NL"/>
          </a:p>
        </p:txBody>
      </p:sp>
    </p:spTree>
    <p:extLst>
      <p:ext uri="{BB962C8B-B14F-4D97-AF65-F5344CB8AC3E}">
        <p14:creationId xmlns:p14="http://schemas.microsoft.com/office/powerpoint/2010/main" val="3360916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59AE0-2CCF-4C2E-A7E1-DC338CDBCA0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23695CA-CF99-432C-A49B-71D30081C322}"/>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F45FAC-28EC-41E2-956C-3C4DB397D55D}"/>
              </a:ext>
            </a:extLst>
          </p:cNvPr>
          <p:cNvSpPr>
            <a:spLocks noGrp="1"/>
          </p:cNvSpPr>
          <p:nvPr>
            <p:ph type="dt" sz="half" idx="10"/>
          </p:nvPr>
        </p:nvSpPr>
        <p:spPr/>
        <p:txBody>
          <a:bodyPr/>
          <a:lstStyle/>
          <a:p>
            <a:fld id="{49E3FCD4-D6AC-422A-9CF2-ACC2CD438257}"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A8928EBC-FB4D-4EFE-ABF5-15DE695DA31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E1C4EC-E159-4D9F-AD3D-32DB27C88E7D}"/>
              </a:ext>
            </a:extLst>
          </p:cNvPr>
          <p:cNvSpPr>
            <a:spLocks noGrp="1"/>
          </p:cNvSpPr>
          <p:nvPr>
            <p:ph type="sldNum" sz="quarter" idx="12"/>
          </p:nvPr>
        </p:nvSpPr>
        <p:spPr/>
        <p:txBody>
          <a:bodyPr/>
          <a:lstStyle/>
          <a:p>
            <a:fld id="{2CB8C326-6B60-4E1F-8088-2F3970D8A4CA}" type="slidenum">
              <a:rPr lang="nl-NL" smtClean="0"/>
              <a:t>‹#›</a:t>
            </a:fld>
            <a:endParaRPr lang="nl-NL"/>
          </a:p>
        </p:txBody>
      </p:sp>
    </p:spTree>
    <p:extLst>
      <p:ext uri="{BB962C8B-B14F-4D97-AF65-F5344CB8AC3E}">
        <p14:creationId xmlns:p14="http://schemas.microsoft.com/office/powerpoint/2010/main" val="231137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6E4ACEC-6152-4726-84C3-9BD953049AE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CDB7CDB-769F-442D-BE25-CAE5F5D84C6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D0F89BF-8F56-45E9-9391-331CF29A472F}"/>
              </a:ext>
            </a:extLst>
          </p:cNvPr>
          <p:cNvSpPr>
            <a:spLocks noGrp="1"/>
          </p:cNvSpPr>
          <p:nvPr>
            <p:ph type="dt" sz="half" idx="10"/>
          </p:nvPr>
        </p:nvSpPr>
        <p:spPr/>
        <p:txBody>
          <a:bodyPr/>
          <a:lstStyle/>
          <a:p>
            <a:fld id="{49E3FCD4-D6AC-422A-9CF2-ACC2CD438257}"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7C345EBA-581C-4D0E-A99C-EE13DF0B12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4A1DD5-515B-4D06-B629-C2F7A7D529F3}"/>
              </a:ext>
            </a:extLst>
          </p:cNvPr>
          <p:cNvSpPr>
            <a:spLocks noGrp="1"/>
          </p:cNvSpPr>
          <p:nvPr>
            <p:ph type="sldNum" sz="quarter" idx="12"/>
          </p:nvPr>
        </p:nvSpPr>
        <p:spPr/>
        <p:txBody>
          <a:bodyPr/>
          <a:lstStyle/>
          <a:p>
            <a:fld id="{2CB8C326-6B60-4E1F-8088-2F3970D8A4CA}" type="slidenum">
              <a:rPr lang="nl-NL" smtClean="0"/>
              <a:t>‹#›</a:t>
            </a:fld>
            <a:endParaRPr lang="nl-NL"/>
          </a:p>
        </p:txBody>
      </p:sp>
    </p:spTree>
    <p:extLst>
      <p:ext uri="{BB962C8B-B14F-4D97-AF65-F5344CB8AC3E}">
        <p14:creationId xmlns:p14="http://schemas.microsoft.com/office/powerpoint/2010/main" val="55287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angepaste indeling">
  <p:cSld name="Aangepaste indeling">
    <p:spTree>
      <p:nvGrpSpPr>
        <p:cNvPr id="1" name="Shape 14"/>
        <p:cNvGrpSpPr/>
        <p:nvPr/>
      </p:nvGrpSpPr>
      <p:grpSpPr>
        <a:xfrm>
          <a:off x="0" y="0"/>
          <a:ext cx="0" cy="0"/>
          <a:chOff x="0" y="0"/>
          <a:chExt cx="0" cy="0"/>
        </a:xfrm>
      </p:grpSpPr>
      <p:sp>
        <p:nvSpPr>
          <p:cNvPr id="15" name="Google Shape;15;p2"/>
          <p:cNvSpPr txBox="1">
            <a:spLocks noGrp="1"/>
          </p:cNvSpPr>
          <p:nvPr>
            <p:ph type="body" idx="1"/>
          </p:nvPr>
        </p:nvSpPr>
        <p:spPr>
          <a:xfrm>
            <a:off x="2362200" y="3940175"/>
            <a:ext cx="9067800" cy="1676400"/>
          </a:xfrm>
          <a:prstGeom prst="rect">
            <a:avLst/>
          </a:prstGeom>
          <a:noFill/>
          <a:ln>
            <a:noFill/>
          </a:ln>
        </p:spPr>
        <p:txBody>
          <a:bodyPr spcFirstLastPara="1" wrap="square" lIns="91425" tIns="45700" rIns="91425" bIns="45700" anchor="ctr" anchorCtr="0">
            <a:noAutofit/>
          </a:bodyPr>
          <a:lstStyle>
            <a:lvl1pPr marL="457200" lvl="0" indent="-228600" algn="ctr">
              <a:spcBef>
                <a:spcPts val="0"/>
              </a:spcBef>
              <a:spcAft>
                <a:spcPts val="0"/>
              </a:spcAft>
              <a:buClr>
                <a:schemeClr val="lt1"/>
              </a:buClr>
              <a:buSzPts val="4800"/>
              <a:buNone/>
              <a:defRPr sz="4800" b="1">
                <a:solidFill>
                  <a:schemeClr val="lt1"/>
                </a:solidFill>
                <a:latin typeface="Calibri"/>
                <a:ea typeface="Calibri"/>
                <a:cs typeface="Calibri"/>
                <a:sym typeface="Calibri"/>
              </a:defRPr>
            </a:lvl1pPr>
            <a:lvl2pPr marL="914400" lvl="1" indent="-406400" algn="ctr">
              <a:spcBef>
                <a:spcPts val="0"/>
              </a:spcBef>
              <a:spcAft>
                <a:spcPts val="0"/>
              </a:spcAft>
              <a:buClr>
                <a:schemeClr val="dk1"/>
              </a:buClr>
              <a:buSzPts val="2800"/>
              <a:buChar char="–"/>
              <a:defRPr/>
            </a:lvl2pPr>
            <a:lvl3pPr marL="1371600" lvl="2" indent="-406400" algn="ctr">
              <a:spcBef>
                <a:spcPts val="0"/>
              </a:spcBef>
              <a:spcAft>
                <a:spcPts val="0"/>
              </a:spcAft>
              <a:buClr>
                <a:schemeClr val="dk1"/>
              </a:buClr>
              <a:buSzPts val="2800"/>
              <a:buChar char="–"/>
              <a:defRPr/>
            </a:lvl3pPr>
            <a:lvl4pPr marL="1828800" lvl="3" indent="-406400" algn="ctr">
              <a:spcBef>
                <a:spcPts val="0"/>
              </a:spcBef>
              <a:spcAft>
                <a:spcPts val="0"/>
              </a:spcAft>
              <a:buClr>
                <a:schemeClr val="dk1"/>
              </a:buClr>
              <a:buSzPts val="2800"/>
              <a:buChar char="–"/>
              <a:defRPr/>
            </a:lvl4pPr>
            <a:lvl5pPr marL="2286000" lvl="4" indent="-406400" algn="ctr">
              <a:spcBef>
                <a:spcPts val="0"/>
              </a:spcBef>
              <a:spcAft>
                <a:spcPts val="0"/>
              </a:spcAft>
              <a:buClr>
                <a:schemeClr val="dk1"/>
              </a:buClr>
              <a:buSzPts val="2800"/>
              <a:buChar char="–"/>
              <a:defRPr/>
            </a:lvl5pPr>
            <a:lvl6pPr marL="2743200" lvl="5" indent="-342900" algn="l">
              <a:spcBef>
                <a:spcPts val="0"/>
              </a:spcBef>
              <a:spcAft>
                <a:spcPts val="0"/>
              </a:spcAft>
              <a:buClr>
                <a:schemeClr val="lt1"/>
              </a:buClr>
              <a:buSzPts val="1800"/>
              <a:buChar char="–"/>
              <a:defRPr/>
            </a:lvl6pPr>
            <a:lvl7pPr marL="3200400" lvl="6" indent="-342900" algn="l">
              <a:spcBef>
                <a:spcPts val="1800"/>
              </a:spcBef>
              <a:spcAft>
                <a:spcPts val="0"/>
              </a:spcAft>
              <a:buClr>
                <a:schemeClr val="lt1"/>
              </a:buClr>
              <a:buSzPts val="1800"/>
              <a:buChar char="–"/>
              <a:defRPr/>
            </a:lvl7pPr>
            <a:lvl8pPr marL="3657600" lvl="7" indent="-342900" algn="l">
              <a:spcBef>
                <a:spcPts val="1800"/>
              </a:spcBef>
              <a:spcAft>
                <a:spcPts val="0"/>
              </a:spcAft>
              <a:buClr>
                <a:schemeClr val="lt1"/>
              </a:buClr>
              <a:buSzPts val="1800"/>
              <a:buChar char="–"/>
              <a:defRPr/>
            </a:lvl8pPr>
            <a:lvl9pPr marL="4114800" lvl="8" indent="-342900" algn="l">
              <a:spcBef>
                <a:spcPts val="1800"/>
              </a:spcBef>
              <a:spcAft>
                <a:spcPts val="1800"/>
              </a:spcAft>
              <a:buClr>
                <a:schemeClr val="lt1"/>
              </a:buClr>
              <a:buSzPts val="1800"/>
              <a:buChar char="–"/>
              <a:defRPr/>
            </a:lvl9pPr>
          </a:lstStyle>
          <a:p>
            <a:endParaRPr/>
          </a:p>
        </p:txBody>
      </p:sp>
    </p:spTree>
    <p:extLst>
      <p:ext uri="{BB962C8B-B14F-4D97-AF65-F5344CB8AC3E}">
        <p14:creationId xmlns:p14="http://schemas.microsoft.com/office/powerpoint/2010/main" val="3472670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1828800" y="333375"/>
            <a:ext cx="9941984" cy="5810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9pPr>
          </a:lstStyle>
          <a:p>
            <a:endParaRPr/>
          </a:p>
        </p:txBody>
      </p:sp>
      <p:sp>
        <p:nvSpPr>
          <p:cNvPr id="18" name="Google Shape;18;p3"/>
          <p:cNvSpPr txBox="1">
            <a:spLocks noGrp="1"/>
          </p:cNvSpPr>
          <p:nvPr>
            <p:ph type="body" idx="1"/>
          </p:nvPr>
        </p:nvSpPr>
        <p:spPr>
          <a:xfrm>
            <a:off x="914400" y="1905000"/>
            <a:ext cx="10287000" cy="4495800"/>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spcBef>
                <a:spcPts val="0"/>
              </a:spcBef>
              <a:spcAft>
                <a:spcPts val="0"/>
              </a:spcAft>
              <a:buClr>
                <a:schemeClr val="lt1"/>
              </a:buClr>
              <a:buSzPts val="1800"/>
              <a:buChar char="–"/>
              <a:defRPr/>
            </a:lvl6pPr>
            <a:lvl7pPr marL="3200400" lvl="6" indent="-342900" algn="l">
              <a:spcBef>
                <a:spcPts val="1800"/>
              </a:spcBef>
              <a:spcAft>
                <a:spcPts val="0"/>
              </a:spcAft>
              <a:buClr>
                <a:schemeClr val="lt1"/>
              </a:buClr>
              <a:buSzPts val="1800"/>
              <a:buChar char="–"/>
              <a:defRPr/>
            </a:lvl7pPr>
            <a:lvl8pPr marL="3657600" lvl="7" indent="-342900" algn="l">
              <a:spcBef>
                <a:spcPts val="1800"/>
              </a:spcBef>
              <a:spcAft>
                <a:spcPts val="0"/>
              </a:spcAft>
              <a:buClr>
                <a:schemeClr val="lt1"/>
              </a:buClr>
              <a:buSzPts val="1800"/>
              <a:buChar char="–"/>
              <a:defRPr/>
            </a:lvl8pPr>
            <a:lvl9pPr marL="4114800" lvl="8" indent="-342900" algn="l">
              <a:spcBef>
                <a:spcPts val="1800"/>
              </a:spcBef>
              <a:spcAft>
                <a:spcPts val="1800"/>
              </a:spcAft>
              <a:buClr>
                <a:schemeClr val="lt1"/>
              </a:buClr>
              <a:buSzPts val="1800"/>
              <a:buChar char="–"/>
              <a:defRPr/>
            </a:lvl9pPr>
          </a:lstStyle>
          <a:p>
            <a:endParaRPr/>
          </a:p>
        </p:txBody>
      </p:sp>
    </p:spTree>
    <p:extLst>
      <p:ext uri="{BB962C8B-B14F-4D97-AF65-F5344CB8AC3E}">
        <p14:creationId xmlns:p14="http://schemas.microsoft.com/office/powerpoint/2010/main" val="2737793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houd van twee">
  <p:cSld name="Inhoud van twee">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762000" y="1773239"/>
            <a:ext cx="5359401" cy="4352925"/>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2800"/>
              <a:buNone/>
              <a:defRPr sz="2800">
                <a:latin typeface="Calibri"/>
                <a:ea typeface="Calibri"/>
                <a:cs typeface="Calibri"/>
                <a:sym typeface="Calibri"/>
              </a:defRPr>
            </a:lvl1pPr>
            <a:lvl2pPr marL="914400" lvl="1" indent="-381000" algn="l">
              <a:spcBef>
                <a:spcPts val="0"/>
              </a:spcBef>
              <a:spcAft>
                <a:spcPts val="0"/>
              </a:spcAft>
              <a:buClr>
                <a:schemeClr val="dk1"/>
              </a:buClr>
              <a:buSzPts val="2400"/>
              <a:buChar char="–"/>
              <a:defRPr sz="2400">
                <a:latin typeface="Calibri"/>
                <a:ea typeface="Calibri"/>
                <a:cs typeface="Calibri"/>
                <a:sym typeface="Calibri"/>
              </a:defRPr>
            </a:lvl2pPr>
            <a:lvl3pPr marL="1371600" lvl="2" indent="-355600" algn="l">
              <a:spcBef>
                <a:spcPts val="0"/>
              </a:spcBef>
              <a:spcAft>
                <a:spcPts val="0"/>
              </a:spcAft>
              <a:buClr>
                <a:schemeClr val="dk1"/>
              </a:buClr>
              <a:buSzPts val="2000"/>
              <a:buChar char="–"/>
              <a:defRPr sz="2000">
                <a:latin typeface="Calibri"/>
                <a:ea typeface="Calibri"/>
                <a:cs typeface="Calibri"/>
                <a:sym typeface="Calibri"/>
              </a:defRPr>
            </a:lvl3pPr>
            <a:lvl4pPr marL="1828800" lvl="3" indent="-342900" algn="l">
              <a:spcBef>
                <a:spcPts val="0"/>
              </a:spcBef>
              <a:spcAft>
                <a:spcPts val="0"/>
              </a:spcAft>
              <a:buClr>
                <a:schemeClr val="dk1"/>
              </a:buClr>
              <a:buSzPts val="1800"/>
              <a:buChar char="–"/>
              <a:defRPr sz="1800">
                <a:latin typeface="Calibri"/>
                <a:ea typeface="Calibri"/>
                <a:cs typeface="Calibri"/>
                <a:sym typeface="Calibri"/>
              </a:defRPr>
            </a:lvl4pPr>
            <a:lvl5pPr marL="2286000" lvl="4" indent="-342900" algn="l">
              <a:spcBef>
                <a:spcPts val="0"/>
              </a:spcBef>
              <a:spcAft>
                <a:spcPts val="0"/>
              </a:spcAft>
              <a:buClr>
                <a:schemeClr val="dk1"/>
              </a:buClr>
              <a:buSzPts val="1800"/>
              <a:buChar char="–"/>
              <a:defRPr sz="1800">
                <a:latin typeface="Calibri"/>
                <a:ea typeface="Calibri"/>
                <a:cs typeface="Calibri"/>
                <a:sym typeface="Calibri"/>
              </a:defRPr>
            </a:lvl5pPr>
            <a:lvl6pPr marL="2743200" lvl="5" indent="-342900" algn="l">
              <a:spcBef>
                <a:spcPts val="0"/>
              </a:spcBef>
              <a:spcAft>
                <a:spcPts val="0"/>
              </a:spcAft>
              <a:buClr>
                <a:schemeClr val="lt1"/>
              </a:buClr>
              <a:buSzPts val="1800"/>
              <a:buChar char="–"/>
              <a:defRPr sz="1800"/>
            </a:lvl6pPr>
            <a:lvl7pPr marL="3200400" lvl="6" indent="-342900" algn="l">
              <a:spcBef>
                <a:spcPts val="1800"/>
              </a:spcBef>
              <a:spcAft>
                <a:spcPts val="0"/>
              </a:spcAft>
              <a:buClr>
                <a:schemeClr val="lt1"/>
              </a:buClr>
              <a:buSzPts val="1800"/>
              <a:buChar char="–"/>
              <a:defRPr sz="1800"/>
            </a:lvl7pPr>
            <a:lvl8pPr marL="3657600" lvl="7" indent="-342900" algn="l">
              <a:spcBef>
                <a:spcPts val="1800"/>
              </a:spcBef>
              <a:spcAft>
                <a:spcPts val="0"/>
              </a:spcAft>
              <a:buClr>
                <a:schemeClr val="lt1"/>
              </a:buClr>
              <a:buSzPts val="1800"/>
              <a:buChar char="–"/>
              <a:defRPr sz="1800"/>
            </a:lvl8pPr>
            <a:lvl9pPr marL="4114800" lvl="8" indent="-342900" algn="l">
              <a:spcBef>
                <a:spcPts val="1800"/>
              </a:spcBef>
              <a:spcAft>
                <a:spcPts val="1800"/>
              </a:spcAft>
              <a:buClr>
                <a:schemeClr val="lt1"/>
              </a:buClr>
              <a:buSzPts val="1800"/>
              <a:buChar char="–"/>
              <a:defRPr sz="1800"/>
            </a:lvl9pPr>
          </a:lstStyle>
          <a:p>
            <a:endParaRPr/>
          </a:p>
        </p:txBody>
      </p:sp>
      <p:sp>
        <p:nvSpPr>
          <p:cNvPr id="21" name="Google Shape;21;p4"/>
          <p:cNvSpPr txBox="1">
            <a:spLocks noGrp="1"/>
          </p:cNvSpPr>
          <p:nvPr>
            <p:ph type="body" idx="2"/>
          </p:nvPr>
        </p:nvSpPr>
        <p:spPr>
          <a:xfrm>
            <a:off x="6324601" y="1773239"/>
            <a:ext cx="5333999" cy="4352925"/>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2800"/>
              <a:buNone/>
              <a:defRPr sz="2800">
                <a:latin typeface="Calibri"/>
                <a:ea typeface="Calibri"/>
                <a:cs typeface="Calibri"/>
                <a:sym typeface="Calibri"/>
              </a:defRPr>
            </a:lvl1pPr>
            <a:lvl2pPr marL="914400" lvl="1" indent="-381000" algn="l">
              <a:spcBef>
                <a:spcPts val="0"/>
              </a:spcBef>
              <a:spcAft>
                <a:spcPts val="0"/>
              </a:spcAft>
              <a:buClr>
                <a:schemeClr val="dk1"/>
              </a:buClr>
              <a:buSzPts val="2400"/>
              <a:buChar char="–"/>
              <a:defRPr sz="2400">
                <a:latin typeface="Calibri"/>
                <a:ea typeface="Calibri"/>
                <a:cs typeface="Calibri"/>
                <a:sym typeface="Calibri"/>
              </a:defRPr>
            </a:lvl2pPr>
            <a:lvl3pPr marL="1371600" lvl="2" indent="-355600" algn="l">
              <a:spcBef>
                <a:spcPts val="0"/>
              </a:spcBef>
              <a:spcAft>
                <a:spcPts val="0"/>
              </a:spcAft>
              <a:buClr>
                <a:schemeClr val="dk1"/>
              </a:buClr>
              <a:buSzPts val="2000"/>
              <a:buChar char="–"/>
              <a:defRPr sz="2000">
                <a:latin typeface="Calibri"/>
                <a:ea typeface="Calibri"/>
                <a:cs typeface="Calibri"/>
                <a:sym typeface="Calibri"/>
              </a:defRPr>
            </a:lvl3pPr>
            <a:lvl4pPr marL="1828800" lvl="3" indent="-342900" algn="l">
              <a:spcBef>
                <a:spcPts val="0"/>
              </a:spcBef>
              <a:spcAft>
                <a:spcPts val="0"/>
              </a:spcAft>
              <a:buClr>
                <a:schemeClr val="dk1"/>
              </a:buClr>
              <a:buSzPts val="1800"/>
              <a:buChar char="–"/>
              <a:defRPr sz="1800">
                <a:latin typeface="Calibri"/>
                <a:ea typeface="Calibri"/>
                <a:cs typeface="Calibri"/>
                <a:sym typeface="Calibri"/>
              </a:defRPr>
            </a:lvl4pPr>
            <a:lvl5pPr marL="2286000" lvl="4" indent="-342900" algn="l">
              <a:spcBef>
                <a:spcPts val="0"/>
              </a:spcBef>
              <a:spcAft>
                <a:spcPts val="0"/>
              </a:spcAft>
              <a:buClr>
                <a:schemeClr val="dk1"/>
              </a:buClr>
              <a:buSzPts val="1800"/>
              <a:buChar char="–"/>
              <a:defRPr sz="1800">
                <a:latin typeface="Calibri"/>
                <a:ea typeface="Calibri"/>
                <a:cs typeface="Calibri"/>
                <a:sym typeface="Calibri"/>
              </a:defRPr>
            </a:lvl5pPr>
            <a:lvl6pPr marL="2743200" lvl="5" indent="-342900" algn="l">
              <a:spcBef>
                <a:spcPts val="0"/>
              </a:spcBef>
              <a:spcAft>
                <a:spcPts val="0"/>
              </a:spcAft>
              <a:buClr>
                <a:schemeClr val="lt1"/>
              </a:buClr>
              <a:buSzPts val="1800"/>
              <a:buChar char="–"/>
              <a:defRPr sz="1800"/>
            </a:lvl6pPr>
            <a:lvl7pPr marL="3200400" lvl="6" indent="-342900" algn="l">
              <a:spcBef>
                <a:spcPts val="1800"/>
              </a:spcBef>
              <a:spcAft>
                <a:spcPts val="0"/>
              </a:spcAft>
              <a:buClr>
                <a:schemeClr val="lt1"/>
              </a:buClr>
              <a:buSzPts val="1800"/>
              <a:buChar char="–"/>
              <a:defRPr sz="1800"/>
            </a:lvl7pPr>
            <a:lvl8pPr marL="3657600" lvl="7" indent="-342900" algn="l">
              <a:spcBef>
                <a:spcPts val="1800"/>
              </a:spcBef>
              <a:spcAft>
                <a:spcPts val="0"/>
              </a:spcAft>
              <a:buClr>
                <a:schemeClr val="lt1"/>
              </a:buClr>
              <a:buSzPts val="1800"/>
              <a:buChar char="–"/>
              <a:defRPr sz="1800"/>
            </a:lvl8pPr>
            <a:lvl9pPr marL="4114800" lvl="8" indent="-342900" algn="l">
              <a:spcBef>
                <a:spcPts val="1800"/>
              </a:spcBef>
              <a:spcAft>
                <a:spcPts val="1800"/>
              </a:spcAft>
              <a:buClr>
                <a:schemeClr val="lt1"/>
              </a:buClr>
              <a:buSzPts val="1800"/>
              <a:buChar char="–"/>
              <a:defRPr sz="1800"/>
            </a:lvl9pPr>
          </a:lstStyle>
          <a:p>
            <a:endParaRPr/>
          </a:p>
        </p:txBody>
      </p:sp>
      <p:sp>
        <p:nvSpPr>
          <p:cNvPr id="22" name="Google Shape;22;p4"/>
          <p:cNvSpPr txBox="1">
            <a:spLocks noGrp="1"/>
          </p:cNvSpPr>
          <p:nvPr>
            <p:ph type="dt" idx="10"/>
          </p:nvPr>
        </p:nvSpPr>
        <p:spPr>
          <a:xfrm>
            <a:off x="1223433" y="6245225"/>
            <a:ext cx="2844800"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3" name="Google Shape;23;p4"/>
          <p:cNvSpPr txBox="1">
            <a:spLocks noGrp="1"/>
          </p:cNvSpPr>
          <p:nvPr>
            <p:ph type="ftr" idx="11"/>
          </p:nvPr>
        </p:nvSpPr>
        <p:spPr>
          <a:xfrm>
            <a:off x="4165601" y="6245225"/>
            <a:ext cx="7056967"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4" name="Google Shape;24;p4"/>
          <p:cNvSpPr txBox="1">
            <a:spLocks noGrp="1"/>
          </p:cNvSpPr>
          <p:nvPr>
            <p:ph type="sldNum" idx="12"/>
          </p:nvPr>
        </p:nvSpPr>
        <p:spPr>
          <a:xfrm>
            <a:off x="11582400" y="6426200"/>
            <a:ext cx="421216" cy="279400"/>
          </a:xfrm>
          <a:prstGeom prst="rect">
            <a:avLst/>
          </a:prstGeom>
          <a:noFill/>
          <a:ln>
            <a:noFill/>
          </a:ln>
        </p:spPr>
        <p:txBody>
          <a:bodyPr spcFirstLastPara="1" wrap="square" lIns="0" tIns="45700" rIns="0" bIns="45700" anchor="t" anchorCtr="0">
            <a:noAutofit/>
          </a:bodyPr>
          <a:lstStyle>
            <a:lvl1pPr marL="0" lvl="0" indent="0" algn="r">
              <a:spcBef>
                <a:spcPts val="0"/>
              </a:spcBef>
              <a:spcAft>
                <a:spcPts val="0"/>
              </a:spcAft>
              <a:buNone/>
              <a:defRPr sz="800" b="0" i="0" u="none" strike="noStrike" cap="none">
                <a:solidFill>
                  <a:schemeClr val="dk1"/>
                </a:solidFill>
                <a:latin typeface="Verdana"/>
                <a:ea typeface="Verdana"/>
                <a:cs typeface="Verdana"/>
                <a:sym typeface="Verdana"/>
              </a:defRPr>
            </a:lvl1pPr>
            <a:lvl2pPr marL="0" lvl="1" indent="0" algn="r">
              <a:spcBef>
                <a:spcPts val="0"/>
              </a:spcBef>
              <a:spcAft>
                <a:spcPts val="0"/>
              </a:spcAft>
              <a:buNone/>
              <a:defRPr sz="800" b="0" i="0" u="none" strike="noStrike" cap="none">
                <a:solidFill>
                  <a:schemeClr val="dk1"/>
                </a:solidFill>
                <a:latin typeface="Verdana"/>
                <a:ea typeface="Verdana"/>
                <a:cs typeface="Verdana"/>
                <a:sym typeface="Verdana"/>
              </a:defRPr>
            </a:lvl2pPr>
            <a:lvl3pPr marL="0" lvl="2" indent="0" algn="r">
              <a:spcBef>
                <a:spcPts val="0"/>
              </a:spcBef>
              <a:spcAft>
                <a:spcPts val="0"/>
              </a:spcAft>
              <a:buNone/>
              <a:defRPr sz="800" b="0" i="0" u="none" strike="noStrike" cap="none">
                <a:solidFill>
                  <a:schemeClr val="dk1"/>
                </a:solidFill>
                <a:latin typeface="Verdana"/>
                <a:ea typeface="Verdana"/>
                <a:cs typeface="Verdana"/>
                <a:sym typeface="Verdana"/>
              </a:defRPr>
            </a:lvl3pPr>
            <a:lvl4pPr marL="0" lvl="3" indent="0" algn="r">
              <a:spcBef>
                <a:spcPts val="0"/>
              </a:spcBef>
              <a:spcAft>
                <a:spcPts val="0"/>
              </a:spcAft>
              <a:buNone/>
              <a:defRPr sz="800" b="0" i="0" u="none" strike="noStrike" cap="none">
                <a:solidFill>
                  <a:schemeClr val="dk1"/>
                </a:solidFill>
                <a:latin typeface="Verdana"/>
                <a:ea typeface="Verdana"/>
                <a:cs typeface="Verdana"/>
                <a:sym typeface="Verdana"/>
              </a:defRPr>
            </a:lvl4pPr>
            <a:lvl5pPr marL="0" lvl="4" indent="0" algn="r">
              <a:spcBef>
                <a:spcPts val="0"/>
              </a:spcBef>
              <a:spcAft>
                <a:spcPts val="0"/>
              </a:spcAft>
              <a:buNone/>
              <a:defRPr sz="800" b="0" i="0" u="none" strike="noStrike" cap="none">
                <a:solidFill>
                  <a:schemeClr val="dk1"/>
                </a:solidFill>
                <a:latin typeface="Verdana"/>
                <a:ea typeface="Verdana"/>
                <a:cs typeface="Verdana"/>
                <a:sym typeface="Verdana"/>
              </a:defRPr>
            </a:lvl5pPr>
            <a:lvl6pPr marL="0" lvl="5" indent="0" algn="r">
              <a:spcBef>
                <a:spcPts val="0"/>
              </a:spcBef>
              <a:spcAft>
                <a:spcPts val="0"/>
              </a:spcAft>
              <a:buNone/>
              <a:defRPr sz="800" b="0" i="0" u="none" strike="noStrike" cap="none">
                <a:solidFill>
                  <a:schemeClr val="dk1"/>
                </a:solidFill>
                <a:latin typeface="Verdana"/>
                <a:ea typeface="Verdana"/>
                <a:cs typeface="Verdana"/>
                <a:sym typeface="Verdana"/>
              </a:defRPr>
            </a:lvl6pPr>
            <a:lvl7pPr marL="0" lvl="6" indent="0" algn="r">
              <a:spcBef>
                <a:spcPts val="0"/>
              </a:spcBef>
              <a:spcAft>
                <a:spcPts val="0"/>
              </a:spcAft>
              <a:buNone/>
              <a:defRPr sz="800" b="0" i="0" u="none" strike="noStrike" cap="none">
                <a:solidFill>
                  <a:schemeClr val="dk1"/>
                </a:solidFill>
                <a:latin typeface="Verdana"/>
                <a:ea typeface="Verdana"/>
                <a:cs typeface="Verdana"/>
                <a:sym typeface="Verdana"/>
              </a:defRPr>
            </a:lvl7pPr>
            <a:lvl8pPr marL="0" lvl="7" indent="0" algn="r">
              <a:spcBef>
                <a:spcPts val="0"/>
              </a:spcBef>
              <a:spcAft>
                <a:spcPts val="0"/>
              </a:spcAft>
              <a:buNone/>
              <a:defRPr sz="800" b="0" i="0" u="none" strike="noStrike" cap="none">
                <a:solidFill>
                  <a:schemeClr val="dk1"/>
                </a:solidFill>
                <a:latin typeface="Verdana"/>
                <a:ea typeface="Verdana"/>
                <a:cs typeface="Verdana"/>
                <a:sym typeface="Verdana"/>
              </a:defRPr>
            </a:lvl8pPr>
            <a:lvl9pPr marL="0" lvl="8" indent="0" algn="r">
              <a:spcBef>
                <a:spcPts val="0"/>
              </a:spcBef>
              <a:spcAft>
                <a:spcPts val="0"/>
              </a:spcAft>
              <a:buNone/>
              <a:defRPr sz="8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4"/>
          <p:cNvSpPr txBox="1">
            <a:spLocks noGrp="1"/>
          </p:cNvSpPr>
          <p:nvPr>
            <p:ph type="title"/>
          </p:nvPr>
        </p:nvSpPr>
        <p:spPr>
          <a:xfrm>
            <a:off x="1828800" y="333375"/>
            <a:ext cx="9941984" cy="5810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3582651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lleen titel">
  <p:cSld name="Alleen titel">
    <p:spTree>
      <p:nvGrpSpPr>
        <p:cNvPr id="1" name="Shape 26"/>
        <p:cNvGrpSpPr/>
        <p:nvPr/>
      </p:nvGrpSpPr>
      <p:grpSpPr>
        <a:xfrm>
          <a:off x="0" y="0"/>
          <a:ext cx="0" cy="0"/>
          <a:chOff x="0" y="0"/>
          <a:chExt cx="0" cy="0"/>
        </a:xfrm>
      </p:grpSpPr>
      <p:sp>
        <p:nvSpPr>
          <p:cNvPr id="27" name="Google Shape;27;p5"/>
          <p:cNvSpPr txBox="1">
            <a:spLocks noGrp="1"/>
          </p:cNvSpPr>
          <p:nvPr>
            <p:ph type="dt" idx="10"/>
          </p:nvPr>
        </p:nvSpPr>
        <p:spPr>
          <a:xfrm>
            <a:off x="1223433" y="6245225"/>
            <a:ext cx="2844800"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8" name="Google Shape;28;p5"/>
          <p:cNvSpPr txBox="1">
            <a:spLocks noGrp="1"/>
          </p:cNvSpPr>
          <p:nvPr>
            <p:ph type="ftr" idx="11"/>
          </p:nvPr>
        </p:nvSpPr>
        <p:spPr>
          <a:xfrm>
            <a:off x="4165601" y="6245225"/>
            <a:ext cx="7056967"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9" name="Google Shape;29;p5"/>
          <p:cNvSpPr txBox="1">
            <a:spLocks noGrp="1"/>
          </p:cNvSpPr>
          <p:nvPr>
            <p:ph type="sldNum" idx="12"/>
          </p:nvPr>
        </p:nvSpPr>
        <p:spPr>
          <a:xfrm>
            <a:off x="11582400" y="6426200"/>
            <a:ext cx="421216" cy="279400"/>
          </a:xfrm>
          <a:prstGeom prst="rect">
            <a:avLst/>
          </a:prstGeom>
          <a:noFill/>
          <a:ln>
            <a:noFill/>
          </a:ln>
        </p:spPr>
        <p:txBody>
          <a:bodyPr spcFirstLastPara="1" wrap="square" lIns="0" tIns="45700" rIns="0" bIns="45700" anchor="t" anchorCtr="0">
            <a:noAutofit/>
          </a:bodyPr>
          <a:lstStyle>
            <a:lvl1pPr marL="0" lvl="0" indent="0" algn="r">
              <a:spcBef>
                <a:spcPts val="0"/>
              </a:spcBef>
              <a:spcAft>
                <a:spcPts val="0"/>
              </a:spcAft>
              <a:buNone/>
              <a:defRPr sz="800">
                <a:solidFill>
                  <a:schemeClr val="dk1"/>
                </a:solidFill>
                <a:latin typeface="Verdana"/>
                <a:ea typeface="Verdana"/>
                <a:cs typeface="Verdana"/>
                <a:sym typeface="Verdana"/>
              </a:defRPr>
            </a:lvl1pPr>
            <a:lvl2pPr marL="0" lvl="1" indent="0" algn="r">
              <a:spcBef>
                <a:spcPts val="0"/>
              </a:spcBef>
              <a:spcAft>
                <a:spcPts val="0"/>
              </a:spcAft>
              <a:buNone/>
              <a:defRPr sz="800">
                <a:solidFill>
                  <a:schemeClr val="dk1"/>
                </a:solidFill>
                <a:latin typeface="Verdana"/>
                <a:ea typeface="Verdana"/>
                <a:cs typeface="Verdana"/>
                <a:sym typeface="Verdana"/>
              </a:defRPr>
            </a:lvl2pPr>
            <a:lvl3pPr marL="0" lvl="2" indent="0" algn="r">
              <a:spcBef>
                <a:spcPts val="0"/>
              </a:spcBef>
              <a:spcAft>
                <a:spcPts val="0"/>
              </a:spcAft>
              <a:buNone/>
              <a:defRPr sz="800">
                <a:solidFill>
                  <a:schemeClr val="dk1"/>
                </a:solidFill>
                <a:latin typeface="Verdana"/>
                <a:ea typeface="Verdana"/>
                <a:cs typeface="Verdana"/>
                <a:sym typeface="Verdana"/>
              </a:defRPr>
            </a:lvl3pPr>
            <a:lvl4pPr marL="0" lvl="3" indent="0" algn="r">
              <a:spcBef>
                <a:spcPts val="0"/>
              </a:spcBef>
              <a:spcAft>
                <a:spcPts val="0"/>
              </a:spcAft>
              <a:buNone/>
              <a:defRPr sz="800">
                <a:solidFill>
                  <a:schemeClr val="dk1"/>
                </a:solidFill>
                <a:latin typeface="Verdana"/>
                <a:ea typeface="Verdana"/>
                <a:cs typeface="Verdana"/>
                <a:sym typeface="Verdana"/>
              </a:defRPr>
            </a:lvl4pPr>
            <a:lvl5pPr marL="0" lvl="4" indent="0" algn="r">
              <a:spcBef>
                <a:spcPts val="0"/>
              </a:spcBef>
              <a:spcAft>
                <a:spcPts val="0"/>
              </a:spcAft>
              <a:buNone/>
              <a:defRPr sz="800">
                <a:solidFill>
                  <a:schemeClr val="dk1"/>
                </a:solidFill>
                <a:latin typeface="Verdana"/>
                <a:ea typeface="Verdana"/>
                <a:cs typeface="Verdana"/>
                <a:sym typeface="Verdana"/>
              </a:defRPr>
            </a:lvl5pPr>
            <a:lvl6pPr marL="0" lvl="5" indent="0" algn="r">
              <a:spcBef>
                <a:spcPts val="0"/>
              </a:spcBef>
              <a:spcAft>
                <a:spcPts val="0"/>
              </a:spcAft>
              <a:buNone/>
              <a:defRPr sz="800">
                <a:solidFill>
                  <a:schemeClr val="dk1"/>
                </a:solidFill>
                <a:latin typeface="Verdana"/>
                <a:ea typeface="Verdana"/>
                <a:cs typeface="Verdana"/>
                <a:sym typeface="Verdana"/>
              </a:defRPr>
            </a:lvl6pPr>
            <a:lvl7pPr marL="0" lvl="6" indent="0" algn="r">
              <a:spcBef>
                <a:spcPts val="0"/>
              </a:spcBef>
              <a:spcAft>
                <a:spcPts val="0"/>
              </a:spcAft>
              <a:buNone/>
              <a:defRPr sz="800">
                <a:solidFill>
                  <a:schemeClr val="dk1"/>
                </a:solidFill>
                <a:latin typeface="Verdana"/>
                <a:ea typeface="Verdana"/>
                <a:cs typeface="Verdana"/>
                <a:sym typeface="Verdana"/>
              </a:defRPr>
            </a:lvl7pPr>
            <a:lvl8pPr marL="0" lvl="7" indent="0" algn="r">
              <a:spcBef>
                <a:spcPts val="0"/>
              </a:spcBef>
              <a:spcAft>
                <a:spcPts val="0"/>
              </a:spcAft>
              <a:buNone/>
              <a:defRPr sz="800">
                <a:solidFill>
                  <a:schemeClr val="dk1"/>
                </a:solidFill>
                <a:latin typeface="Verdana"/>
                <a:ea typeface="Verdana"/>
                <a:cs typeface="Verdana"/>
                <a:sym typeface="Verdana"/>
              </a:defRPr>
            </a:lvl8pPr>
            <a:lvl9pPr marL="0" lvl="8" indent="0" algn="r">
              <a:spcBef>
                <a:spcPts val="0"/>
              </a:spcBef>
              <a:spcAft>
                <a:spcPts val="0"/>
              </a:spcAft>
              <a:buNone/>
              <a:defRPr sz="8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5"/>
          <p:cNvSpPr txBox="1">
            <a:spLocks noGrp="1"/>
          </p:cNvSpPr>
          <p:nvPr>
            <p:ph type="title"/>
          </p:nvPr>
        </p:nvSpPr>
        <p:spPr>
          <a:xfrm>
            <a:off x="1828800" y="333375"/>
            <a:ext cx="9941984" cy="5810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1567407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dia" type="title">
  <p:cSld name="Titeldia">
    <p:spTree>
      <p:nvGrpSpPr>
        <p:cNvPr id="1" name="Shape 31"/>
        <p:cNvGrpSpPr/>
        <p:nvPr/>
      </p:nvGrpSpPr>
      <p:grpSpPr>
        <a:xfrm>
          <a:off x="0" y="0"/>
          <a:ext cx="0" cy="0"/>
          <a:chOff x="0" y="0"/>
          <a:chExt cx="0" cy="0"/>
        </a:xfrm>
      </p:grpSpPr>
      <p:sp>
        <p:nvSpPr>
          <p:cNvPr id="32" name="Google Shape;32;p6"/>
          <p:cNvSpPr/>
          <p:nvPr/>
        </p:nvSpPr>
        <p:spPr>
          <a:xfrm>
            <a:off x="1" y="1066800"/>
            <a:ext cx="12170833" cy="5791200"/>
          </a:xfrm>
          <a:prstGeom prst="rect">
            <a:avLst/>
          </a:prstGeom>
          <a:solidFill>
            <a:srgbClr val="93B3D7"/>
          </a:solidFill>
          <a:ln w="9525" cap="flat" cmpd="sng">
            <a:solidFill>
              <a:srgbClr val="8CB3E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Verdana"/>
              <a:buNone/>
            </a:pPr>
            <a:endParaRPr sz="1800" b="0" i="0" u="none" strike="noStrike" cap="none">
              <a:solidFill>
                <a:schemeClr val="lt1"/>
              </a:solidFill>
              <a:latin typeface="Verdana"/>
              <a:ea typeface="Verdana"/>
              <a:cs typeface="Verdana"/>
              <a:sym typeface="Verdana"/>
            </a:endParaRPr>
          </a:p>
        </p:txBody>
      </p:sp>
      <p:sp>
        <p:nvSpPr>
          <p:cNvPr id="33" name="Google Shape;33;p6"/>
          <p:cNvSpPr txBox="1">
            <a:spLocks noGrp="1"/>
          </p:cNvSpPr>
          <p:nvPr>
            <p:ph type="ctrTitle"/>
          </p:nvPr>
        </p:nvSpPr>
        <p:spPr>
          <a:xfrm>
            <a:off x="1223434" y="3940176"/>
            <a:ext cx="9842500" cy="1089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3600" b="1"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9pPr>
          </a:lstStyle>
          <a:p>
            <a:endParaRPr/>
          </a:p>
        </p:txBody>
      </p:sp>
      <p:sp>
        <p:nvSpPr>
          <p:cNvPr id="34" name="Google Shape;34;p6"/>
          <p:cNvSpPr txBox="1">
            <a:spLocks noGrp="1"/>
          </p:cNvSpPr>
          <p:nvPr>
            <p:ph type="subTitle" idx="1"/>
          </p:nvPr>
        </p:nvSpPr>
        <p:spPr>
          <a:xfrm>
            <a:off x="1223434" y="5105400"/>
            <a:ext cx="9793817" cy="762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chemeClr val="lt1"/>
              </a:buClr>
              <a:buSzPts val="3200"/>
              <a:buFont typeface="Verdana"/>
              <a:buNone/>
              <a:defRPr sz="3200">
                <a:solidFill>
                  <a:schemeClr val="lt1"/>
                </a:solidFill>
                <a:latin typeface="Calibri"/>
                <a:ea typeface="Calibri"/>
                <a:cs typeface="Calibri"/>
                <a:sym typeface="Calibri"/>
              </a:defRPr>
            </a:lvl1pPr>
            <a:lvl2pPr lvl="1" algn="l">
              <a:spcBef>
                <a:spcPts val="0"/>
              </a:spcBef>
              <a:spcAft>
                <a:spcPts val="0"/>
              </a:spcAft>
              <a:buClr>
                <a:schemeClr val="dk1"/>
              </a:buClr>
              <a:buSzPts val="1800"/>
              <a:buChar char="–"/>
              <a:defRPr/>
            </a:lvl2pPr>
            <a:lvl3pPr lvl="2" algn="l">
              <a:spcBef>
                <a:spcPts val="0"/>
              </a:spcBef>
              <a:spcAft>
                <a:spcPts val="0"/>
              </a:spcAft>
              <a:buClr>
                <a:schemeClr val="dk1"/>
              </a:buClr>
              <a:buSzPts val="1800"/>
              <a:buChar char="–"/>
              <a:defRPr/>
            </a:lvl3pPr>
            <a:lvl4pPr lvl="3" algn="l">
              <a:spcBef>
                <a:spcPts val="0"/>
              </a:spcBef>
              <a:spcAft>
                <a:spcPts val="0"/>
              </a:spcAft>
              <a:buClr>
                <a:schemeClr val="dk1"/>
              </a:buClr>
              <a:buSzPts val="1800"/>
              <a:buChar char="–"/>
              <a:defRPr/>
            </a:lvl4pPr>
            <a:lvl5pPr lvl="4" algn="l">
              <a:spcBef>
                <a:spcPts val="0"/>
              </a:spcBef>
              <a:spcAft>
                <a:spcPts val="0"/>
              </a:spcAft>
              <a:buClr>
                <a:schemeClr val="dk1"/>
              </a:buClr>
              <a:buSzPts val="1800"/>
              <a:buChar char="–"/>
              <a:defRPr/>
            </a:lvl5pPr>
            <a:lvl6pPr lvl="5" algn="l">
              <a:spcBef>
                <a:spcPts val="0"/>
              </a:spcBef>
              <a:spcAft>
                <a:spcPts val="0"/>
              </a:spcAft>
              <a:buClr>
                <a:schemeClr val="lt1"/>
              </a:buClr>
              <a:buSzPts val="1800"/>
              <a:buChar char="–"/>
              <a:defRPr/>
            </a:lvl6pPr>
            <a:lvl7pPr lvl="6" algn="l">
              <a:spcBef>
                <a:spcPts val="1800"/>
              </a:spcBef>
              <a:spcAft>
                <a:spcPts val="0"/>
              </a:spcAft>
              <a:buClr>
                <a:schemeClr val="lt1"/>
              </a:buClr>
              <a:buSzPts val="1800"/>
              <a:buChar char="–"/>
              <a:defRPr/>
            </a:lvl7pPr>
            <a:lvl8pPr lvl="7" algn="l">
              <a:spcBef>
                <a:spcPts val="1800"/>
              </a:spcBef>
              <a:spcAft>
                <a:spcPts val="0"/>
              </a:spcAft>
              <a:buClr>
                <a:schemeClr val="lt1"/>
              </a:buClr>
              <a:buSzPts val="1800"/>
              <a:buChar char="–"/>
              <a:defRPr/>
            </a:lvl8pPr>
            <a:lvl9pPr lvl="8" algn="l">
              <a:spcBef>
                <a:spcPts val="1800"/>
              </a:spcBef>
              <a:spcAft>
                <a:spcPts val="1800"/>
              </a:spcAft>
              <a:buClr>
                <a:schemeClr val="lt1"/>
              </a:buClr>
              <a:buSzPts val="1800"/>
              <a:buChar char="–"/>
              <a:defRPr/>
            </a:lvl9pPr>
          </a:lstStyle>
          <a:p>
            <a:endParaRPr/>
          </a:p>
        </p:txBody>
      </p:sp>
      <p:pic>
        <p:nvPicPr>
          <p:cNvPr id="35" name="Google Shape;35;p6" descr="Weekbulletin_header.jpg"/>
          <p:cNvPicPr preferRelativeResize="0"/>
          <p:nvPr/>
        </p:nvPicPr>
        <p:blipFill rotWithShape="1">
          <a:blip r:embed="rId2">
            <a:alphaModFix/>
          </a:blip>
          <a:srcRect b="2986"/>
          <a:stretch/>
        </p:blipFill>
        <p:spPr>
          <a:xfrm>
            <a:off x="-1" y="0"/>
            <a:ext cx="12225598" cy="2514600"/>
          </a:xfrm>
          <a:prstGeom prst="rect">
            <a:avLst/>
          </a:prstGeom>
          <a:noFill/>
          <a:ln>
            <a:noFill/>
          </a:ln>
        </p:spPr>
      </p:pic>
    </p:spTree>
    <p:extLst>
      <p:ext uri="{BB962C8B-B14F-4D97-AF65-F5344CB8AC3E}">
        <p14:creationId xmlns:p14="http://schemas.microsoft.com/office/powerpoint/2010/main" val="1909603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9pPr>
          </a:lstStyle>
          <a:p>
            <a:endParaRPr/>
          </a:p>
        </p:txBody>
      </p:sp>
      <p:sp>
        <p:nvSpPr>
          <p:cNvPr id="38" name="Google Shape;38;p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000"/>
              <a:buNone/>
              <a:defRPr sz="2000">
                <a:latin typeface="Calibri"/>
                <a:ea typeface="Calibri"/>
                <a:cs typeface="Calibri"/>
                <a:sym typeface="Calibri"/>
              </a:defRPr>
            </a:lvl1pPr>
            <a:lvl2pPr marL="914400" lvl="1" indent="-228600" algn="l">
              <a:spcBef>
                <a:spcPts val="0"/>
              </a:spcBef>
              <a:spcAft>
                <a:spcPts val="0"/>
              </a:spcAft>
              <a:buClr>
                <a:schemeClr val="dk1"/>
              </a:buClr>
              <a:buSzPts val="1800"/>
              <a:buNone/>
              <a:defRPr sz="1800"/>
            </a:lvl2pPr>
            <a:lvl3pPr marL="1371600" lvl="2" indent="-228600" algn="l">
              <a:spcBef>
                <a:spcPts val="0"/>
              </a:spcBef>
              <a:spcAft>
                <a:spcPts val="0"/>
              </a:spcAft>
              <a:buClr>
                <a:schemeClr val="dk1"/>
              </a:buClr>
              <a:buSzPts val="1600"/>
              <a:buNone/>
              <a:defRPr sz="1600"/>
            </a:lvl3pPr>
            <a:lvl4pPr marL="1828800" lvl="3" indent="-228600" algn="l">
              <a:spcBef>
                <a:spcPts val="0"/>
              </a:spcBef>
              <a:spcAft>
                <a:spcPts val="0"/>
              </a:spcAft>
              <a:buClr>
                <a:schemeClr val="dk1"/>
              </a:buClr>
              <a:buSzPts val="1400"/>
              <a:buNone/>
              <a:defRPr sz="1400"/>
            </a:lvl4pPr>
            <a:lvl5pPr marL="2286000" lvl="4" indent="-228600" algn="l">
              <a:spcBef>
                <a:spcPts val="0"/>
              </a:spcBef>
              <a:spcAft>
                <a:spcPts val="0"/>
              </a:spcAft>
              <a:buClr>
                <a:schemeClr val="dk1"/>
              </a:buClr>
              <a:buSzPts val="1400"/>
              <a:buNone/>
              <a:defRPr sz="1400"/>
            </a:lvl5pPr>
            <a:lvl6pPr marL="2743200" lvl="5" indent="-228600" algn="l">
              <a:spcBef>
                <a:spcPts val="0"/>
              </a:spcBef>
              <a:spcAft>
                <a:spcPts val="0"/>
              </a:spcAft>
              <a:buClr>
                <a:schemeClr val="lt1"/>
              </a:buClr>
              <a:buSzPts val="1400"/>
              <a:buNone/>
              <a:defRPr sz="1400"/>
            </a:lvl6pPr>
            <a:lvl7pPr marL="3200400" lvl="6" indent="-228600" algn="l">
              <a:spcBef>
                <a:spcPts val="1400"/>
              </a:spcBef>
              <a:spcAft>
                <a:spcPts val="0"/>
              </a:spcAft>
              <a:buClr>
                <a:schemeClr val="lt1"/>
              </a:buClr>
              <a:buSzPts val="1400"/>
              <a:buNone/>
              <a:defRPr sz="1400"/>
            </a:lvl7pPr>
            <a:lvl8pPr marL="3657600" lvl="7" indent="-228600" algn="l">
              <a:spcBef>
                <a:spcPts val="1400"/>
              </a:spcBef>
              <a:spcAft>
                <a:spcPts val="0"/>
              </a:spcAft>
              <a:buClr>
                <a:schemeClr val="lt1"/>
              </a:buClr>
              <a:buSzPts val="1400"/>
              <a:buNone/>
              <a:defRPr sz="1400"/>
            </a:lvl8pPr>
            <a:lvl9pPr marL="4114800" lvl="8" indent="-228600" algn="l">
              <a:spcBef>
                <a:spcPts val="1400"/>
              </a:spcBef>
              <a:spcAft>
                <a:spcPts val="1400"/>
              </a:spcAft>
              <a:buClr>
                <a:schemeClr val="lt1"/>
              </a:buClr>
              <a:buSzPts val="1400"/>
              <a:buNone/>
              <a:defRPr sz="1400"/>
            </a:lvl9pPr>
          </a:lstStyle>
          <a:p>
            <a:endParaRPr/>
          </a:p>
        </p:txBody>
      </p:sp>
      <p:sp>
        <p:nvSpPr>
          <p:cNvPr id="39" name="Google Shape;39;p7"/>
          <p:cNvSpPr txBox="1">
            <a:spLocks noGrp="1"/>
          </p:cNvSpPr>
          <p:nvPr>
            <p:ph type="sldNum" idx="12"/>
          </p:nvPr>
        </p:nvSpPr>
        <p:spPr>
          <a:xfrm>
            <a:off x="11582400" y="6426200"/>
            <a:ext cx="421216" cy="279400"/>
          </a:xfrm>
          <a:prstGeom prst="rect">
            <a:avLst/>
          </a:prstGeom>
          <a:noFill/>
          <a:ln>
            <a:noFill/>
          </a:ln>
        </p:spPr>
        <p:txBody>
          <a:bodyPr spcFirstLastPara="1" wrap="square" lIns="0" tIns="45700" rIns="0" bIns="45700" anchor="t" anchorCtr="0">
            <a:noAutofit/>
          </a:bodyPr>
          <a:lstStyle>
            <a:lvl1pPr marL="0" lvl="0" indent="0" algn="r">
              <a:spcBef>
                <a:spcPts val="0"/>
              </a:spcBef>
              <a:spcAft>
                <a:spcPts val="0"/>
              </a:spcAft>
              <a:buNone/>
              <a:defRPr sz="800">
                <a:solidFill>
                  <a:schemeClr val="dk1"/>
                </a:solidFill>
                <a:latin typeface="Calibri"/>
                <a:ea typeface="Calibri"/>
                <a:cs typeface="Calibri"/>
                <a:sym typeface="Calibri"/>
              </a:defRPr>
            </a:lvl1pPr>
            <a:lvl2pPr marL="0" lvl="1" indent="0" algn="r">
              <a:spcBef>
                <a:spcPts val="0"/>
              </a:spcBef>
              <a:spcAft>
                <a:spcPts val="0"/>
              </a:spcAft>
              <a:buNone/>
              <a:defRPr sz="800">
                <a:solidFill>
                  <a:schemeClr val="dk1"/>
                </a:solidFill>
                <a:latin typeface="Calibri"/>
                <a:ea typeface="Calibri"/>
                <a:cs typeface="Calibri"/>
                <a:sym typeface="Calibri"/>
              </a:defRPr>
            </a:lvl2pPr>
            <a:lvl3pPr marL="0" lvl="2" indent="0" algn="r">
              <a:spcBef>
                <a:spcPts val="0"/>
              </a:spcBef>
              <a:spcAft>
                <a:spcPts val="0"/>
              </a:spcAft>
              <a:buNone/>
              <a:defRPr sz="800">
                <a:solidFill>
                  <a:schemeClr val="dk1"/>
                </a:solidFill>
                <a:latin typeface="Calibri"/>
                <a:ea typeface="Calibri"/>
                <a:cs typeface="Calibri"/>
                <a:sym typeface="Calibri"/>
              </a:defRPr>
            </a:lvl3pPr>
            <a:lvl4pPr marL="0" lvl="3" indent="0" algn="r">
              <a:spcBef>
                <a:spcPts val="0"/>
              </a:spcBef>
              <a:spcAft>
                <a:spcPts val="0"/>
              </a:spcAft>
              <a:buNone/>
              <a:defRPr sz="800">
                <a:solidFill>
                  <a:schemeClr val="dk1"/>
                </a:solidFill>
                <a:latin typeface="Calibri"/>
                <a:ea typeface="Calibri"/>
                <a:cs typeface="Calibri"/>
                <a:sym typeface="Calibri"/>
              </a:defRPr>
            </a:lvl4pPr>
            <a:lvl5pPr marL="0" lvl="4" indent="0" algn="r">
              <a:spcBef>
                <a:spcPts val="0"/>
              </a:spcBef>
              <a:spcAft>
                <a:spcPts val="0"/>
              </a:spcAft>
              <a:buNone/>
              <a:defRPr sz="800">
                <a:solidFill>
                  <a:schemeClr val="dk1"/>
                </a:solidFill>
                <a:latin typeface="Calibri"/>
                <a:ea typeface="Calibri"/>
                <a:cs typeface="Calibri"/>
                <a:sym typeface="Calibri"/>
              </a:defRPr>
            </a:lvl5pPr>
            <a:lvl6pPr marL="0" lvl="5" indent="0" algn="r">
              <a:spcBef>
                <a:spcPts val="0"/>
              </a:spcBef>
              <a:spcAft>
                <a:spcPts val="0"/>
              </a:spcAft>
              <a:buNone/>
              <a:defRPr sz="800">
                <a:solidFill>
                  <a:schemeClr val="dk1"/>
                </a:solidFill>
                <a:latin typeface="Calibri"/>
                <a:ea typeface="Calibri"/>
                <a:cs typeface="Calibri"/>
                <a:sym typeface="Calibri"/>
              </a:defRPr>
            </a:lvl6pPr>
            <a:lvl7pPr marL="0" lvl="6" indent="0" algn="r">
              <a:spcBef>
                <a:spcPts val="0"/>
              </a:spcBef>
              <a:spcAft>
                <a:spcPts val="0"/>
              </a:spcAft>
              <a:buNone/>
              <a:defRPr sz="800">
                <a:solidFill>
                  <a:schemeClr val="dk1"/>
                </a:solidFill>
                <a:latin typeface="Calibri"/>
                <a:ea typeface="Calibri"/>
                <a:cs typeface="Calibri"/>
                <a:sym typeface="Calibri"/>
              </a:defRPr>
            </a:lvl7pPr>
            <a:lvl8pPr marL="0" lvl="7" indent="0" algn="r">
              <a:spcBef>
                <a:spcPts val="0"/>
              </a:spcBef>
              <a:spcAft>
                <a:spcPts val="0"/>
              </a:spcAft>
              <a:buNone/>
              <a:defRPr sz="800">
                <a:solidFill>
                  <a:schemeClr val="dk1"/>
                </a:solidFill>
                <a:latin typeface="Calibri"/>
                <a:ea typeface="Calibri"/>
                <a:cs typeface="Calibri"/>
                <a:sym typeface="Calibri"/>
              </a:defRPr>
            </a:lvl8pPr>
            <a:lvl9pPr marL="0" lvl="8" indent="0" algn="r">
              <a:spcBef>
                <a:spcPts val="0"/>
              </a:spcBef>
              <a:spcAft>
                <a:spcPts val="0"/>
              </a:spcAft>
              <a:buNone/>
              <a:defRPr sz="8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0321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40"/>
        <p:cNvGrpSpPr/>
        <p:nvPr/>
      </p:nvGrpSpPr>
      <p:grpSpPr>
        <a:xfrm>
          <a:off x="0" y="0"/>
          <a:ext cx="0" cy="0"/>
          <a:chOff x="0" y="0"/>
          <a:chExt cx="0" cy="0"/>
        </a:xfrm>
      </p:grpSpPr>
      <p:sp>
        <p:nvSpPr>
          <p:cNvPr id="41" name="Google Shape;41;p8"/>
          <p:cNvSpPr txBox="1">
            <a:spLocks noGrp="1"/>
          </p:cNvSpPr>
          <p:nvPr>
            <p:ph type="dt" idx="10"/>
          </p:nvPr>
        </p:nvSpPr>
        <p:spPr>
          <a:xfrm>
            <a:off x="1223433" y="6245225"/>
            <a:ext cx="2844800"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42" name="Google Shape;42;p8"/>
          <p:cNvSpPr txBox="1">
            <a:spLocks noGrp="1"/>
          </p:cNvSpPr>
          <p:nvPr>
            <p:ph type="ftr" idx="11"/>
          </p:nvPr>
        </p:nvSpPr>
        <p:spPr>
          <a:xfrm>
            <a:off x="4165601" y="6245225"/>
            <a:ext cx="7056967" cy="279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43" name="Google Shape;43;p8"/>
          <p:cNvSpPr txBox="1">
            <a:spLocks noGrp="1"/>
          </p:cNvSpPr>
          <p:nvPr>
            <p:ph type="sldNum" idx="12"/>
          </p:nvPr>
        </p:nvSpPr>
        <p:spPr>
          <a:xfrm>
            <a:off x="11582400" y="6426200"/>
            <a:ext cx="421216" cy="279400"/>
          </a:xfrm>
          <a:prstGeom prst="rect">
            <a:avLst/>
          </a:prstGeom>
          <a:noFill/>
          <a:ln>
            <a:noFill/>
          </a:ln>
        </p:spPr>
        <p:txBody>
          <a:bodyPr spcFirstLastPara="1" wrap="square" lIns="0" tIns="45700" rIns="0" bIns="45700" anchor="t" anchorCtr="0">
            <a:noAutofit/>
          </a:bodyPr>
          <a:lstStyle>
            <a:lvl1pPr marL="0" lvl="0" indent="0" algn="r">
              <a:spcBef>
                <a:spcPts val="0"/>
              </a:spcBef>
              <a:spcAft>
                <a:spcPts val="0"/>
              </a:spcAft>
              <a:buNone/>
              <a:defRPr sz="800">
                <a:solidFill>
                  <a:schemeClr val="dk1"/>
                </a:solidFill>
                <a:latin typeface="Verdana"/>
                <a:ea typeface="Verdana"/>
                <a:cs typeface="Verdana"/>
                <a:sym typeface="Verdana"/>
              </a:defRPr>
            </a:lvl1pPr>
            <a:lvl2pPr marL="0" lvl="1" indent="0" algn="r">
              <a:spcBef>
                <a:spcPts val="0"/>
              </a:spcBef>
              <a:spcAft>
                <a:spcPts val="0"/>
              </a:spcAft>
              <a:buNone/>
              <a:defRPr sz="800">
                <a:solidFill>
                  <a:schemeClr val="dk1"/>
                </a:solidFill>
                <a:latin typeface="Verdana"/>
                <a:ea typeface="Verdana"/>
                <a:cs typeface="Verdana"/>
                <a:sym typeface="Verdana"/>
              </a:defRPr>
            </a:lvl2pPr>
            <a:lvl3pPr marL="0" lvl="2" indent="0" algn="r">
              <a:spcBef>
                <a:spcPts val="0"/>
              </a:spcBef>
              <a:spcAft>
                <a:spcPts val="0"/>
              </a:spcAft>
              <a:buNone/>
              <a:defRPr sz="800">
                <a:solidFill>
                  <a:schemeClr val="dk1"/>
                </a:solidFill>
                <a:latin typeface="Verdana"/>
                <a:ea typeface="Verdana"/>
                <a:cs typeface="Verdana"/>
                <a:sym typeface="Verdana"/>
              </a:defRPr>
            </a:lvl3pPr>
            <a:lvl4pPr marL="0" lvl="3" indent="0" algn="r">
              <a:spcBef>
                <a:spcPts val="0"/>
              </a:spcBef>
              <a:spcAft>
                <a:spcPts val="0"/>
              </a:spcAft>
              <a:buNone/>
              <a:defRPr sz="800">
                <a:solidFill>
                  <a:schemeClr val="dk1"/>
                </a:solidFill>
                <a:latin typeface="Verdana"/>
                <a:ea typeface="Verdana"/>
                <a:cs typeface="Verdana"/>
                <a:sym typeface="Verdana"/>
              </a:defRPr>
            </a:lvl4pPr>
            <a:lvl5pPr marL="0" lvl="4" indent="0" algn="r">
              <a:spcBef>
                <a:spcPts val="0"/>
              </a:spcBef>
              <a:spcAft>
                <a:spcPts val="0"/>
              </a:spcAft>
              <a:buNone/>
              <a:defRPr sz="800">
                <a:solidFill>
                  <a:schemeClr val="dk1"/>
                </a:solidFill>
                <a:latin typeface="Verdana"/>
                <a:ea typeface="Verdana"/>
                <a:cs typeface="Verdana"/>
                <a:sym typeface="Verdana"/>
              </a:defRPr>
            </a:lvl5pPr>
            <a:lvl6pPr marL="0" lvl="5" indent="0" algn="r">
              <a:spcBef>
                <a:spcPts val="0"/>
              </a:spcBef>
              <a:spcAft>
                <a:spcPts val="0"/>
              </a:spcAft>
              <a:buNone/>
              <a:defRPr sz="800">
                <a:solidFill>
                  <a:schemeClr val="dk1"/>
                </a:solidFill>
                <a:latin typeface="Verdana"/>
                <a:ea typeface="Verdana"/>
                <a:cs typeface="Verdana"/>
                <a:sym typeface="Verdana"/>
              </a:defRPr>
            </a:lvl6pPr>
            <a:lvl7pPr marL="0" lvl="6" indent="0" algn="r">
              <a:spcBef>
                <a:spcPts val="0"/>
              </a:spcBef>
              <a:spcAft>
                <a:spcPts val="0"/>
              </a:spcAft>
              <a:buNone/>
              <a:defRPr sz="800">
                <a:solidFill>
                  <a:schemeClr val="dk1"/>
                </a:solidFill>
                <a:latin typeface="Verdana"/>
                <a:ea typeface="Verdana"/>
                <a:cs typeface="Verdana"/>
                <a:sym typeface="Verdana"/>
              </a:defRPr>
            </a:lvl7pPr>
            <a:lvl8pPr marL="0" lvl="7" indent="0" algn="r">
              <a:spcBef>
                <a:spcPts val="0"/>
              </a:spcBef>
              <a:spcAft>
                <a:spcPts val="0"/>
              </a:spcAft>
              <a:buNone/>
              <a:defRPr sz="800">
                <a:solidFill>
                  <a:schemeClr val="dk1"/>
                </a:solidFill>
                <a:latin typeface="Verdana"/>
                <a:ea typeface="Verdana"/>
                <a:cs typeface="Verdana"/>
                <a:sym typeface="Verdana"/>
              </a:defRPr>
            </a:lvl8pPr>
            <a:lvl9pPr marL="0" lvl="8" indent="0" algn="r">
              <a:spcBef>
                <a:spcPts val="0"/>
              </a:spcBef>
              <a:spcAft>
                <a:spcPts val="0"/>
              </a:spcAft>
              <a:buNone/>
              <a:defRPr sz="8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4078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el en object" type="obj">
  <p:cSld name="1_Titel en objec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2000" b="1"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1" i="0" u="none" strike="noStrike" cap="none">
                <a:solidFill>
                  <a:schemeClr val="lt1"/>
                </a:solidFill>
                <a:latin typeface="Verdana"/>
                <a:ea typeface="Verdana"/>
                <a:cs typeface="Verdana"/>
                <a:sym typeface="Verdana"/>
              </a:defRPr>
            </a:lvl9pPr>
          </a:lstStyle>
          <a:p>
            <a:endParaRPr/>
          </a:p>
        </p:txBody>
      </p:sp>
      <p:sp>
        <p:nvSpPr>
          <p:cNvPr id="46" name="Google Shape;46;p9"/>
          <p:cNvSpPr txBox="1">
            <a:spLocks noGrp="1"/>
          </p:cNvSpPr>
          <p:nvPr>
            <p:ph type="body" idx="1"/>
          </p:nvPr>
        </p:nvSpPr>
        <p:spPr>
          <a:xfrm>
            <a:off x="533400" y="1825625"/>
            <a:ext cx="10820400" cy="4351338"/>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800"/>
              <a:buNone/>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
              <a:defRPr/>
            </a:lvl4pPr>
            <a:lvl5pPr marL="2286000" lvl="4" indent="-342900" algn="l">
              <a:spcBef>
                <a:spcPts val="0"/>
              </a:spcBef>
              <a:spcAft>
                <a:spcPts val="0"/>
              </a:spcAft>
              <a:buClr>
                <a:schemeClr val="dk1"/>
              </a:buClr>
              <a:buSzPts val="1800"/>
              <a:buChar char="–"/>
              <a:defRPr/>
            </a:lvl5pPr>
            <a:lvl6pPr marL="2743200" lvl="5" indent="-342900" algn="l">
              <a:spcBef>
                <a:spcPts val="0"/>
              </a:spcBef>
              <a:spcAft>
                <a:spcPts val="0"/>
              </a:spcAft>
              <a:buClr>
                <a:schemeClr val="lt1"/>
              </a:buClr>
              <a:buSzPts val="1800"/>
              <a:buChar char="–"/>
              <a:defRPr/>
            </a:lvl6pPr>
            <a:lvl7pPr marL="3200400" lvl="6" indent="-342900" algn="l">
              <a:spcBef>
                <a:spcPts val="1800"/>
              </a:spcBef>
              <a:spcAft>
                <a:spcPts val="0"/>
              </a:spcAft>
              <a:buClr>
                <a:schemeClr val="lt1"/>
              </a:buClr>
              <a:buSzPts val="1800"/>
              <a:buChar char="–"/>
              <a:defRPr/>
            </a:lvl7pPr>
            <a:lvl8pPr marL="3657600" lvl="7" indent="-342900" algn="l">
              <a:spcBef>
                <a:spcPts val="1800"/>
              </a:spcBef>
              <a:spcAft>
                <a:spcPts val="0"/>
              </a:spcAft>
              <a:buClr>
                <a:schemeClr val="lt1"/>
              </a:buClr>
              <a:buSzPts val="1800"/>
              <a:buChar char="–"/>
              <a:defRPr/>
            </a:lvl8pPr>
            <a:lvl9pPr marL="4114800" lvl="8" indent="-342900" algn="l">
              <a:spcBef>
                <a:spcPts val="1800"/>
              </a:spcBef>
              <a:spcAft>
                <a:spcPts val="1800"/>
              </a:spcAft>
              <a:buClr>
                <a:schemeClr val="lt1"/>
              </a:buClr>
              <a:buSzPts val="1800"/>
              <a:buChar char="–"/>
              <a:defRPr/>
            </a:lvl9pPr>
          </a:lstStyle>
          <a:p>
            <a:endParaRPr/>
          </a:p>
        </p:txBody>
      </p:sp>
      <p:sp>
        <p:nvSpPr>
          <p:cNvPr id="47" name="Google Shape;47;p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48" name="Google Shape;48;p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49" name="Google Shape;49;p9"/>
          <p:cNvSpPr txBox="1">
            <a:spLocks noGrp="1"/>
          </p:cNvSpPr>
          <p:nvPr>
            <p:ph type="sldNum" idx="12"/>
          </p:nvPr>
        </p:nvSpPr>
        <p:spPr>
          <a:xfrm>
            <a:off x="11582400" y="6426200"/>
            <a:ext cx="421216" cy="279400"/>
          </a:xfrm>
          <a:prstGeom prst="rect">
            <a:avLst/>
          </a:prstGeom>
          <a:noFill/>
          <a:ln>
            <a:noFill/>
          </a:ln>
        </p:spPr>
        <p:txBody>
          <a:bodyPr spcFirstLastPara="1" wrap="square" lIns="0" tIns="45700" rIns="0" bIns="45700" anchor="t"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4756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E5F40-C06C-49C2-AF04-3E9FF710484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521423D-7BD9-4939-8A85-48B1DC9D9E5F}"/>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BE045A-C5DF-4584-883D-38423F48E9E3}"/>
              </a:ext>
            </a:extLst>
          </p:cNvPr>
          <p:cNvSpPr>
            <a:spLocks noGrp="1"/>
          </p:cNvSpPr>
          <p:nvPr>
            <p:ph type="dt" sz="half" idx="10"/>
          </p:nvPr>
        </p:nvSpPr>
        <p:spPr/>
        <p:txBody>
          <a:bodyPr/>
          <a:lstStyle/>
          <a:p>
            <a:fld id="{49E3FCD4-D6AC-422A-9CF2-ACC2CD438257}"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4A3190EC-3AA2-4CDB-87E2-0589613F3AD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9B3E6B-2565-4D2F-BE6B-B01EA8BB5F3B}"/>
              </a:ext>
            </a:extLst>
          </p:cNvPr>
          <p:cNvSpPr>
            <a:spLocks noGrp="1"/>
          </p:cNvSpPr>
          <p:nvPr>
            <p:ph type="sldNum" sz="quarter" idx="12"/>
          </p:nvPr>
        </p:nvSpPr>
        <p:spPr/>
        <p:txBody>
          <a:bodyPr/>
          <a:lstStyle/>
          <a:p>
            <a:fld id="{2CB8C326-6B60-4E1F-8088-2F3970D8A4CA}" type="slidenum">
              <a:rPr lang="nl-NL" smtClean="0"/>
              <a:t>‹#›</a:t>
            </a:fld>
            <a:endParaRPr lang="nl-NL"/>
          </a:p>
        </p:txBody>
      </p:sp>
    </p:spTree>
    <p:extLst>
      <p:ext uri="{BB962C8B-B14F-4D97-AF65-F5344CB8AC3E}">
        <p14:creationId xmlns:p14="http://schemas.microsoft.com/office/powerpoint/2010/main" val="115800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3A525-5829-4360-BB2A-F01C2E6EC52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09B0754-FA83-4475-982E-1459DE4AFE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592F0615-836F-4FA9-A8EE-FCBE7A891B0C}"/>
              </a:ext>
            </a:extLst>
          </p:cNvPr>
          <p:cNvSpPr>
            <a:spLocks noGrp="1"/>
          </p:cNvSpPr>
          <p:nvPr>
            <p:ph type="dt" sz="half" idx="10"/>
          </p:nvPr>
        </p:nvSpPr>
        <p:spPr/>
        <p:txBody>
          <a:bodyPr/>
          <a:lstStyle/>
          <a:p>
            <a:fld id="{49E3FCD4-D6AC-422A-9CF2-ACC2CD438257}"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CDD5206E-39FD-42F7-B4E4-803978A4F70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540FBB-16C2-41A3-B38F-4D049F707E96}"/>
              </a:ext>
            </a:extLst>
          </p:cNvPr>
          <p:cNvSpPr>
            <a:spLocks noGrp="1"/>
          </p:cNvSpPr>
          <p:nvPr>
            <p:ph type="sldNum" sz="quarter" idx="12"/>
          </p:nvPr>
        </p:nvSpPr>
        <p:spPr/>
        <p:txBody>
          <a:bodyPr/>
          <a:lstStyle/>
          <a:p>
            <a:fld id="{2CB8C326-6B60-4E1F-8088-2F3970D8A4CA}" type="slidenum">
              <a:rPr lang="nl-NL" smtClean="0"/>
              <a:t>‹#›</a:t>
            </a:fld>
            <a:endParaRPr lang="nl-NL"/>
          </a:p>
        </p:txBody>
      </p:sp>
    </p:spTree>
    <p:extLst>
      <p:ext uri="{BB962C8B-B14F-4D97-AF65-F5344CB8AC3E}">
        <p14:creationId xmlns:p14="http://schemas.microsoft.com/office/powerpoint/2010/main" val="326611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36D3EC-DB7A-45C6-89A1-3FD6EB65FD1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9A173F-CB99-4457-860A-CDF24648D80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2E3C18A-5BE5-48D8-829A-69ED6D249C74}"/>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C0B78EC-95BE-4143-9397-7498F04CB4D6}"/>
              </a:ext>
            </a:extLst>
          </p:cNvPr>
          <p:cNvSpPr>
            <a:spLocks noGrp="1"/>
          </p:cNvSpPr>
          <p:nvPr>
            <p:ph type="dt" sz="half" idx="10"/>
          </p:nvPr>
        </p:nvSpPr>
        <p:spPr/>
        <p:txBody>
          <a:bodyPr/>
          <a:lstStyle/>
          <a:p>
            <a:fld id="{49E3FCD4-D6AC-422A-9CF2-ACC2CD438257}" type="datetimeFigureOut">
              <a:rPr lang="nl-NL" smtClean="0"/>
              <a:t>19-2-2025</a:t>
            </a:fld>
            <a:endParaRPr lang="nl-NL"/>
          </a:p>
        </p:txBody>
      </p:sp>
      <p:sp>
        <p:nvSpPr>
          <p:cNvPr id="6" name="Tijdelijke aanduiding voor voettekst 5">
            <a:extLst>
              <a:ext uri="{FF2B5EF4-FFF2-40B4-BE49-F238E27FC236}">
                <a16:creationId xmlns:a16="http://schemas.microsoft.com/office/drawing/2014/main" id="{2D63D52A-C1B1-43D7-B0E9-F4EDEDCBCEC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D1A3629-6C3D-467D-A8C8-3B75FAA641F8}"/>
              </a:ext>
            </a:extLst>
          </p:cNvPr>
          <p:cNvSpPr>
            <a:spLocks noGrp="1"/>
          </p:cNvSpPr>
          <p:nvPr>
            <p:ph type="sldNum" sz="quarter" idx="12"/>
          </p:nvPr>
        </p:nvSpPr>
        <p:spPr/>
        <p:txBody>
          <a:bodyPr/>
          <a:lstStyle/>
          <a:p>
            <a:fld id="{2CB8C326-6B60-4E1F-8088-2F3970D8A4CA}" type="slidenum">
              <a:rPr lang="nl-NL" smtClean="0"/>
              <a:t>‹#›</a:t>
            </a:fld>
            <a:endParaRPr lang="nl-NL"/>
          </a:p>
        </p:txBody>
      </p:sp>
    </p:spTree>
    <p:extLst>
      <p:ext uri="{BB962C8B-B14F-4D97-AF65-F5344CB8AC3E}">
        <p14:creationId xmlns:p14="http://schemas.microsoft.com/office/powerpoint/2010/main" val="232257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9ACAE-95F7-4066-9F2A-15D440C8B84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201A515-0CBD-4C9F-9916-2B8B7A022A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CBC533E-1EDB-4B4C-9627-BB8660E868DD}"/>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A44ECF7-35B1-4BDA-9D8A-54132206C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A70A34FB-53E4-48E7-BB0A-78653470EACE}"/>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A96D8AE-603A-4B2D-8313-DBF04DBDE18C}"/>
              </a:ext>
            </a:extLst>
          </p:cNvPr>
          <p:cNvSpPr>
            <a:spLocks noGrp="1"/>
          </p:cNvSpPr>
          <p:nvPr>
            <p:ph type="dt" sz="half" idx="10"/>
          </p:nvPr>
        </p:nvSpPr>
        <p:spPr/>
        <p:txBody>
          <a:bodyPr/>
          <a:lstStyle/>
          <a:p>
            <a:fld id="{49E3FCD4-D6AC-422A-9CF2-ACC2CD438257}" type="datetimeFigureOut">
              <a:rPr lang="nl-NL" smtClean="0"/>
              <a:t>19-2-2025</a:t>
            </a:fld>
            <a:endParaRPr lang="nl-NL"/>
          </a:p>
        </p:txBody>
      </p:sp>
      <p:sp>
        <p:nvSpPr>
          <p:cNvPr id="8" name="Tijdelijke aanduiding voor voettekst 7">
            <a:extLst>
              <a:ext uri="{FF2B5EF4-FFF2-40B4-BE49-F238E27FC236}">
                <a16:creationId xmlns:a16="http://schemas.microsoft.com/office/drawing/2014/main" id="{7A33B21E-9FFF-48C2-AEB9-A407A31FE71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A67AC12-15E7-4357-8286-1BC1673A2E00}"/>
              </a:ext>
            </a:extLst>
          </p:cNvPr>
          <p:cNvSpPr>
            <a:spLocks noGrp="1"/>
          </p:cNvSpPr>
          <p:nvPr>
            <p:ph type="sldNum" sz="quarter" idx="12"/>
          </p:nvPr>
        </p:nvSpPr>
        <p:spPr/>
        <p:txBody>
          <a:bodyPr/>
          <a:lstStyle/>
          <a:p>
            <a:fld id="{2CB8C326-6B60-4E1F-8088-2F3970D8A4CA}" type="slidenum">
              <a:rPr lang="nl-NL" smtClean="0"/>
              <a:t>‹#›</a:t>
            </a:fld>
            <a:endParaRPr lang="nl-NL"/>
          </a:p>
        </p:txBody>
      </p:sp>
    </p:spTree>
    <p:extLst>
      <p:ext uri="{BB962C8B-B14F-4D97-AF65-F5344CB8AC3E}">
        <p14:creationId xmlns:p14="http://schemas.microsoft.com/office/powerpoint/2010/main" val="255433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44E37-80F3-449F-8364-3840DD903E2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8BD0CE8-7AE0-4617-951D-5D5B71911FBC}"/>
              </a:ext>
            </a:extLst>
          </p:cNvPr>
          <p:cNvSpPr>
            <a:spLocks noGrp="1"/>
          </p:cNvSpPr>
          <p:nvPr>
            <p:ph type="dt" sz="half" idx="10"/>
          </p:nvPr>
        </p:nvSpPr>
        <p:spPr/>
        <p:txBody>
          <a:bodyPr/>
          <a:lstStyle/>
          <a:p>
            <a:fld id="{49E3FCD4-D6AC-422A-9CF2-ACC2CD438257}" type="datetimeFigureOut">
              <a:rPr lang="nl-NL" smtClean="0"/>
              <a:t>19-2-2025</a:t>
            </a:fld>
            <a:endParaRPr lang="nl-NL"/>
          </a:p>
        </p:txBody>
      </p:sp>
      <p:sp>
        <p:nvSpPr>
          <p:cNvPr id="4" name="Tijdelijke aanduiding voor voettekst 3">
            <a:extLst>
              <a:ext uri="{FF2B5EF4-FFF2-40B4-BE49-F238E27FC236}">
                <a16:creationId xmlns:a16="http://schemas.microsoft.com/office/drawing/2014/main" id="{06315E31-BBDF-4AC7-B2C1-611EACA2518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3C8A0FA-E5B7-4799-8DCE-CF1BE0B0CA5D}"/>
              </a:ext>
            </a:extLst>
          </p:cNvPr>
          <p:cNvSpPr>
            <a:spLocks noGrp="1"/>
          </p:cNvSpPr>
          <p:nvPr>
            <p:ph type="sldNum" sz="quarter" idx="12"/>
          </p:nvPr>
        </p:nvSpPr>
        <p:spPr/>
        <p:txBody>
          <a:bodyPr/>
          <a:lstStyle/>
          <a:p>
            <a:fld id="{2CB8C326-6B60-4E1F-8088-2F3970D8A4CA}" type="slidenum">
              <a:rPr lang="nl-NL" smtClean="0"/>
              <a:t>‹#›</a:t>
            </a:fld>
            <a:endParaRPr lang="nl-NL"/>
          </a:p>
        </p:txBody>
      </p:sp>
    </p:spTree>
    <p:extLst>
      <p:ext uri="{BB962C8B-B14F-4D97-AF65-F5344CB8AC3E}">
        <p14:creationId xmlns:p14="http://schemas.microsoft.com/office/powerpoint/2010/main" val="128741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3ED3075-4EA9-470C-BE43-B9FC82B556D3}"/>
              </a:ext>
            </a:extLst>
          </p:cNvPr>
          <p:cNvSpPr>
            <a:spLocks noGrp="1"/>
          </p:cNvSpPr>
          <p:nvPr>
            <p:ph type="dt" sz="half" idx="10"/>
          </p:nvPr>
        </p:nvSpPr>
        <p:spPr/>
        <p:txBody>
          <a:bodyPr/>
          <a:lstStyle/>
          <a:p>
            <a:fld id="{49E3FCD4-D6AC-422A-9CF2-ACC2CD438257}" type="datetimeFigureOut">
              <a:rPr lang="nl-NL" smtClean="0"/>
              <a:t>19-2-2025</a:t>
            </a:fld>
            <a:endParaRPr lang="nl-NL"/>
          </a:p>
        </p:txBody>
      </p:sp>
      <p:sp>
        <p:nvSpPr>
          <p:cNvPr id="3" name="Tijdelijke aanduiding voor voettekst 2">
            <a:extLst>
              <a:ext uri="{FF2B5EF4-FFF2-40B4-BE49-F238E27FC236}">
                <a16:creationId xmlns:a16="http://schemas.microsoft.com/office/drawing/2014/main" id="{E4A30291-A5C6-406C-B9F3-4AE15978FAB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3E76B9A-3D81-440C-8DCD-873C2C029756}"/>
              </a:ext>
            </a:extLst>
          </p:cNvPr>
          <p:cNvSpPr>
            <a:spLocks noGrp="1"/>
          </p:cNvSpPr>
          <p:nvPr>
            <p:ph type="sldNum" sz="quarter" idx="12"/>
          </p:nvPr>
        </p:nvSpPr>
        <p:spPr/>
        <p:txBody>
          <a:bodyPr/>
          <a:lstStyle/>
          <a:p>
            <a:fld id="{2CB8C326-6B60-4E1F-8088-2F3970D8A4CA}" type="slidenum">
              <a:rPr lang="nl-NL" smtClean="0"/>
              <a:t>‹#›</a:t>
            </a:fld>
            <a:endParaRPr lang="nl-NL"/>
          </a:p>
        </p:txBody>
      </p:sp>
    </p:spTree>
    <p:extLst>
      <p:ext uri="{BB962C8B-B14F-4D97-AF65-F5344CB8AC3E}">
        <p14:creationId xmlns:p14="http://schemas.microsoft.com/office/powerpoint/2010/main" val="125390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71922-859D-4761-8CA6-EBCED7E11F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8DE1726-8701-4D0B-9114-63794B260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D199BD4-5393-4EC8-A7A3-28B57ECAB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70E62AC-4A83-4B3E-ABDD-6263CA089404}"/>
              </a:ext>
            </a:extLst>
          </p:cNvPr>
          <p:cNvSpPr>
            <a:spLocks noGrp="1"/>
          </p:cNvSpPr>
          <p:nvPr>
            <p:ph type="dt" sz="half" idx="10"/>
          </p:nvPr>
        </p:nvSpPr>
        <p:spPr/>
        <p:txBody>
          <a:bodyPr/>
          <a:lstStyle/>
          <a:p>
            <a:fld id="{49E3FCD4-D6AC-422A-9CF2-ACC2CD438257}" type="datetimeFigureOut">
              <a:rPr lang="nl-NL" smtClean="0"/>
              <a:t>19-2-2025</a:t>
            </a:fld>
            <a:endParaRPr lang="nl-NL"/>
          </a:p>
        </p:txBody>
      </p:sp>
      <p:sp>
        <p:nvSpPr>
          <p:cNvPr id="6" name="Tijdelijke aanduiding voor voettekst 5">
            <a:extLst>
              <a:ext uri="{FF2B5EF4-FFF2-40B4-BE49-F238E27FC236}">
                <a16:creationId xmlns:a16="http://schemas.microsoft.com/office/drawing/2014/main" id="{1000C757-BDE2-4798-BFBE-88A763C01C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31E080-9F27-4305-AFD3-D5F7117057A4}"/>
              </a:ext>
            </a:extLst>
          </p:cNvPr>
          <p:cNvSpPr>
            <a:spLocks noGrp="1"/>
          </p:cNvSpPr>
          <p:nvPr>
            <p:ph type="sldNum" sz="quarter" idx="12"/>
          </p:nvPr>
        </p:nvSpPr>
        <p:spPr/>
        <p:txBody>
          <a:bodyPr/>
          <a:lstStyle/>
          <a:p>
            <a:fld id="{2CB8C326-6B60-4E1F-8088-2F3970D8A4CA}" type="slidenum">
              <a:rPr lang="nl-NL" smtClean="0"/>
              <a:t>‹#›</a:t>
            </a:fld>
            <a:endParaRPr lang="nl-NL"/>
          </a:p>
        </p:txBody>
      </p:sp>
    </p:spTree>
    <p:extLst>
      <p:ext uri="{BB962C8B-B14F-4D97-AF65-F5344CB8AC3E}">
        <p14:creationId xmlns:p14="http://schemas.microsoft.com/office/powerpoint/2010/main" val="427323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29ECB-24E9-40B3-AB31-B1BD109AB53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F3434E5-E311-4D2F-86E7-E3FBA6EAEE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57B1B30-9E56-4A81-A6A7-6E5E43A70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B8507ED9-20C2-4D90-8C06-72B2E6976BB1}"/>
              </a:ext>
            </a:extLst>
          </p:cNvPr>
          <p:cNvSpPr>
            <a:spLocks noGrp="1"/>
          </p:cNvSpPr>
          <p:nvPr>
            <p:ph type="dt" sz="half" idx="10"/>
          </p:nvPr>
        </p:nvSpPr>
        <p:spPr/>
        <p:txBody>
          <a:bodyPr/>
          <a:lstStyle/>
          <a:p>
            <a:fld id="{49E3FCD4-D6AC-422A-9CF2-ACC2CD438257}" type="datetimeFigureOut">
              <a:rPr lang="nl-NL" smtClean="0"/>
              <a:t>19-2-2025</a:t>
            </a:fld>
            <a:endParaRPr lang="nl-NL"/>
          </a:p>
        </p:txBody>
      </p:sp>
      <p:sp>
        <p:nvSpPr>
          <p:cNvPr id="6" name="Tijdelijke aanduiding voor voettekst 5">
            <a:extLst>
              <a:ext uri="{FF2B5EF4-FFF2-40B4-BE49-F238E27FC236}">
                <a16:creationId xmlns:a16="http://schemas.microsoft.com/office/drawing/2014/main" id="{1514082F-7BBE-4540-865C-9A7AEE268A8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3C87DF2-2B32-498E-BA97-216DAC466591}"/>
              </a:ext>
            </a:extLst>
          </p:cNvPr>
          <p:cNvSpPr>
            <a:spLocks noGrp="1"/>
          </p:cNvSpPr>
          <p:nvPr>
            <p:ph type="sldNum" sz="quarter" idx="12"/>
          </p:nvPr>
        </p:nvSpPr>
        <p:spPr/>
        <p:txBody>
          <a:bodyPr/>
          <a:lstStyle/>
          <a:p>
            <a:fld id="{2CB8C326-6B60-4E1F-8088-2F3970D8A4CA}" type="slidenum">
              <a:rPr lang="nl-NL" smtClean="0"/>
              <a:t>‹#›</a:t>
            </a:fld>
            <a:endParaRPr lang="nl-NL"/>
          </a:p>
        </p:txBody>
      </p:sp>
    </p:spTree>
    <p:extLst>
      <p:ext uri="{BB962C8B-B14F-4D97-AF65-F5344CB8AC3E}">
        <p14:creationId xmlns:p14="http://schemas.microsoft.com/office/powerpoint/2010/main" val="310425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31E2752-1B8A-46E5-B889-6DEDA80EDA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5BAF9BD-32AF-42E0-AF85-07DFDD75A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4F57F3-79F6-4C09-97D2-2F32A949F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3FCD4-D6AC-422A-9CF2-ACC2CD438257}"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01D32D75-6915-43EB-92F5-A48579EEF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50D0852-62BB-4657-BA62-69A36AA10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8C326-6B60-4E1F-8088-2F3970D8A4CA}" type="slidenum">
              <a:rPr lang="nl-NL" smtClean="0"/>
              <a:t>‹#›</a:t>
            </a:fld>
            <a:endParaRPr lang="nl-NL"/>
          </a:p>
        </p:txBody>
      </p:sp>
    </p:spTree>
    <p:extLst>
      <p:ext uri="{BB962C8B-B14F-4D97-AF65-F5344CB8AC3E}">
        <p14:creationId xmlns:p14="http://schemas.microsoft.com/office/powerpoint/2010/main" val="525827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11582400" y="6426200"/>
            <a:ext cx="421216" cy="279400"/>
          </a:xfrm>
          <a:prstGeom prst="rect">
            <a:avLst/>
          </a:prstGeom>
          <a:noFill/>
          <a:ln>
            <a:noFill/>
          </a:ln>
        </p:spPr>
        <p:txBody>
          <a:bodyPr spcFirstLastPara="1" wrap="square" lIns="0" tIns="45700" rIns="0" bIns="45700" anchor="t" anchorCtr="0">
            <a:noAutofit/>
          </a:bodyPr>
          <a:lstStyle>
            <a:lvl1pPr marL="0" marR="0" lvl="0" indent="0" algn="r" rtl="0">
              <a:spcBef>
                <a:spcPts val="0"/>
              </a:spcBef>
              <a:spcAft>
                <a:spcPts val="0"/>
              </a:spcAft>
              <a:buNone/>
              <a:defRPr sz="800" b="0" i="0" u="none" strike="noStrike" cap="none">
                <a:solidFill>
                  <a:schemeClr val="dk1"/>
                </a:solidFill>
                <a:latin typeface="Verdana"/>
                <a:ea typeface="Verdana"/>
                <a:cs typeface="Verdana"/>
                <a:sym typeface="Verdana"/>
              </a:defRPr>
            </a:lvl1pPr>
            <a:lvl2pPr marL="0" marR="0" lvl="1" indent="0" algn="r" rtl="0">
              <a:spcBef>
                <a:spcPts val="0"/>
              </a:spcBef>
              <a:spcAft>
                <a:spcPts val="0"/>
              </a:spcAft>
              <a:buNone/>
              <a:defRPr sz="800" b="0" i="0" u="none" strike="noStrike" cap="none">
                <a:solidFill>
                  <a:schemeClr val="dk1"/>
                </a:solidFill>
                <a:latin typeface="Verdana"/>
                <a:ea typeface="Verdana"/>
                <a:cs typeface="Verdana"/>
                <a:sym typeface="Verdana"/>
              </a:defRPr>
            </a:lvl2pPr>
            <a:lvl3pPr marL="0" marR="0" lvl="2" indent="0" algn="r" rtl="0">
              <a:spcBef>
                <a:spcPts val="0"/>
              </a:spcBef>
              <a:spcAft>
                <a:spcPts val="0"/>
              </a:spcAft>
              <a:buNone/>
              <a:defRPr sz="800" b="0" i="0" u="none" strike="noStrike" cap="none">
                <a:solidFill>
                  <a:schemeClr val="dk1"/>
                </a:solidFill>
                <a:latin typeface="Verdana"/>
                <a:ea typeface="Verdana"/>
                <a:cs typeface="Verdana"/>
                <a:sym typeface="Verdana"/>
              </a:defRPr>
            </a:lvl3pPr>
            <a:lvl4pPr marL="0" marR="0" lvl="3" indent="0" algn="r" rtl="0">
              <a:spcBef>
                <a:spcPts val="0"/>
              </a:spcBef>
              <a:spcAft>
                <a:spcPts val="0"/>
              </a:spcAft>
              <a:buNone/>
              <a:defRPr sz="800" b="0" i="0" u="none" strike="noStrike" cap="none">
                <a:solidFill>
                  <a:schemeClr val="dk1"/>
                </a:solidFill>
                <a:latin typeface="Verdana"/>
                <a:ea typeface="Verdana"/>
                <a:cs typeface="Verdana"/>
                <a:sym typeface="Verdana"/>
              </a:defRPr>
            </a:lvl4pPr>
            <a:lvl5pPr marL="0" marR="0" lvl="4" indent="0" algn="r" rtl="0">
              <a:spcBef>
                <a:spcPts val="0"/>
              </a:spcBef>
              <a:spcAft>
                <a:spcPts val="0"/>
              </a:spcAft>
              <a:buNone/>
              <a:defRPr sz="800" b="0" i="0" u="none" strike="noStrike" cap="none">
                <a:solidFill>
                  <a:schemeClr val="dk1"/>
                </a:solidFill>
                <a:latin typeface="Verdana"/>
                <a:ea typeface="Verdana"/>
                <a:cs typeface="Verdana"/>
                <a:sym typeface="Verdana"/>
              </a:defRPr>
            </a:lvl5pPr>
            <a:lvl6pPr marL="0" marR="0" lvl="5" indent="0" algn="r" rtl="0">
              <a:spcBef>
                <a:spcPts val="0"/>
              </a:spcBef>
              <a:spcAft>
                <a:spcPts val="0"/>
              </a:spcAft>
              <a:buNone/>
              <a:defRPr sz="800" b="0" i="0" u="none" strike="noStrike" cap="none">
                <a:solidFill>
                  <a:schemeClr val="dk1"/>
                </a:solidFill>
                <a:latin typeface="Verdana"/>
                <a:ea typeface="Verdana"/>
                <a:cs typeface="Verdana"/>
                <a:sym typeface="Verdana"/>
              </a:defRPr>
            </a:lvl6pPr>
            <a:lvl7pPr marL="0" marR="0" lvl="6" indent="0" algn="r" rtl="0">
              <a:spcBef>
                <a:spcPts val="0"/>
              </a:spcBef>
              <a:spcAft>
                <a:spcPts val="0"/>
              </a:spcAft>
              <a:buNone/>
              <a:defRPr sz="800" b="0" i="0" u="none" strike="noStrike" cap="none">
                <a:solidFill>
                  <a:schemeClr val="dk1"/>
                </a:solidFill>
                <a:latin typeface="Verdana"/>
                <a:ea typeface="Verdana"/>
                <a:cs typeface="Verdana"/>
                <a:sym typeface="Verdana"/>
              </a:defRPr>
            </a:lvl7pPr>
            <a:lvl8pPr marL="0" marR="0" lvl="7" indent="0" algn="r" rtl="0">
              <a:spcBef>
                <a:spcPts val="0"/>
              </a:spcBef>
              <a:spcAft>
                <a:spcPts val="0"/>
              </a:spcAft>
              <a:buNone/>
              <a:defRPr sz="800" b="0" i="0" u="none" strike="noStrike" cap="none">
                <a:solidFill>
                  <a:schemeClr val="dk1"/>
                </a:solidFill>
                <a:latin typeface="Verdana"/>
                <a:ea typeface="Verdana"/>
                <a:cs typeface="Verdana"/>
                <a:sym typeface="Verdana"/>
              </a:defRPr>
            </a:lvl8pPr>
            <a:lvl9pPr marL="0" marR="0" lvl="8" indent="0" algn="r" rtl="0">
              <a:spcBef>
                <a:spcPts val="0"/>
              </a:spcBef>
              <a:spcAft>
                <a:spcPts val="0"/>
              </a:spcAft>
              <a:buNone/>
              <a:defRPr sz="8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0">
            <a:alphaModFix/>
          </a:blip>
          <a:srcRect/>
          <a:stretch/>
        </p:blipFill>
        <p:spPr>
          <a:xfrm>
            <a:off x="-13845" y="-15734"/>
            <a:ext cx="12205845" cy="1479006"/>
          </a:xfrm>
          <a:prstGeom prst="rect">
            <a:avLst/>
          </a:prstGeom>
          <a:noFill/>
          <a:ln>
            <a:noFill/>
          </a:ln>
        </p:spPr>
      </p:pic>
      <p:pic>
        <p:nvPicPr>
          <p:cNvPr id="12" name="Google Shape;12;p1"/>
          <p:cNvPicPr preferRelativeResize="0"/>
          <p:nvPr/>
        </p:nvPicPr>
        <p:blipFill rotWithShape="1">
          <a:blip r:embed="rId11">
            <a:alphaModFix/>
          </a:blip>
          <a:srcRect/>
          <a:stretch/>
        </p:blipFill>
        <p:spPr>
          <a:xfrm>
            <a:off x="10987616" y="1005840"/>
            <a:ext cx="670560" cy="670560"/>
          </a:xfrm>
          <a:prstGeom prst="rect">
            <a:avLst/>
          </a:prstGeom>
          <a:noFill/>
          <a:ln>
            <a:noFill/>
          </a:ln>
        </p:spPr>
      </p:pic>
      <p:sp>
        <p:nvSpPr>
          <p:cNvPr id="13" name="Google Shape;13;p1"/>
          <p:cNvSpPr txBox="1">
            <a:spLocks noGrp="1"/>
          </p:cNvSpPr>
          <p:nvPr>
            <p:ph type="body" idx="1"/>
          </p:nvPr>
        </p:nvSpPr>
        <p:spPr>
          <a:xfrm>
            <a:off x="533400" y="1825625"/>
            <a:ext cx="10820400" cy="435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dk1"/>
              </a:buClr>
              <a:buSzPts val="2800"/>
              <a:buFont typeface="Verdana"/>
              <a:buNone/>
              <a:defRPr sz="2800" b="0" i="0" u="none" strike="noStrike" cap="none">
                <a:solidFill>
                  <a:schemeClr val="dk1"/>
                </a:solidFill>
                <a:latin typeface="Calibri"/>
                <a:ea typeface="Calibri"/>
                <a:cs typeface="Calibri"/>
                <a:sym typeface="Calibri"/>
              </a:defRPr>
            </a:lvl1pPr>
            <a:lvl2pPr marL="914400" marR="0" lvl="1" indent="-406400" algn="l" rtl="0">
              <a:spcBef>
                <a:spcPts val="0"/>
              </a:spcBef>
              <a:spcAft>
                <a:spcPts val="0"/>
              </a:spcAft>
              <a:buClr>
                <a:schemeClr val="dk1"/>
              </a:buClr>
              <a:buSzPts val="2800"/>
              <a:buFont typeface="Verdana"/>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0"/>
              </a:spcBef>
              <a:spcAft>
                <a:spcPts val="0"/>
              </a:spcAft>
              <a:buClr>
                <a:schemeClr val="dk1"/>
              </a:buClr>
              <a:buSzPts val="2800"/>
              <a:buFont typeface="Verdana"/>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0"/>
              </a:spcBef>
              <a:spcAft>
                <a:spcPts val="0"/>
              </a:spcAft>
              <a:buClr>
                <a:schemeClr val="dk1"/>
              </a:buClr>
              <a:buSzPts val="2800"/>
              <a:buFont typeface="Verdana"/>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0"/>
              </a:spcBef>
              <a:spcAft>
                <a:spcPts val="0"/>
              </a:spcAft>
              <a:buClr>
                <a:schemeClr val="dk1"/>
              </a:buClr>
              <a:buSzPts val="2800"/>
              <a:buFont typeface="Verdana"/>
              <a:buChar char="–"/>
              <a:defRPr sz="2800" b="0" i="0" u="none" strike="noStrike" cap="none">
                <a:solidFill>
                  <a:schemeClr val="dk1"/>
                </a:solidFill>
                <a:latin typeface="Calibri"/>
                <a:ea typeface="Calibri"/>
                <a:cs typeface="Calibri"/>
                <a:sym typeface="Calibri"/>
              </a:defRPr>
            </a:lvl5pPr>
            <a:lvl6pPr marL="2743200" marR="0" lvl="5" indent="-342900" algn="l" rtl="0">
              <a:spcBef>
                <a:spcPts val="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6pPr>
            <a:lvl7pPr marL="3200400" marR="0" lvl="6" indent="-342900" algn="l" rtl="0">
              <a:spcBef>
                <a:spcPts val="180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7pPr>
            <a:lvl8pPr marL="3657600" marR="0" lvl="7" indent="-342900" algn="l" rtl="0">
              <a:spcBef>
                <a:spcPts val="180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8pPr>
            <a:lvl9pPr marL="4114800" marR="0" lvl="8" indent="-342900" algn="l" rtl="0">
              <a:spcBef>
                <a:spcPts val="1800"/>
              </a:spcBef>
              <a:spcAft>
                <a:spcPts val="180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562587995"/>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erson's feet and sticks&#10;&#10;AI-generated content may be incorrect.">
            <a:extLst>
              <a:ext uri="{FF2B5EF4-FFF2-40B4-BE49-F238E27FC236}">
                <a16:creationId xmlns:a16="http://schemas.microsoft.com/office/drawing/2014/main" id="{DA029E00-17E6-F66E-5EA8-B25BB9CFD19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2" name="Titel 1">
            <a:extLst>
              <a:ext uri="{FF2B5EF4-FFF2-40B4-BE49-F238E27FC236}">
                <a16:creationId xmlns:a16="http://schemas.microsoft.com/office/drawing/2014/main" id="{B71DE687-5EDE-406E-BB06-7EF455E09CB7}"/>
              </a:ext>
            </a:extLst>
          </p:cNvPr>
          <p:cNvSpPr>
            <a:spLocks noGrp="1"/>
          </p:cNvSpPr>
          <p:nvPr>
            <p:ph type="ctrTitle"/>
          </p:nvPr>
        </p:nvSpPr>
        <p:spPr>
          <a:xfrm>
            <a:off x="1524000" y="405865"/>
            <a:ext cx="9144000" cy="1194336"/>
          </a:xfrm>
        </p:spPr>
        <p:txBody>
          <a:bodyPr>
            <a:normAutofit/>
          </a:bodyPr>
          <a:lstStyle/>
          <a:p>
            <a:r>
              <a:rPr lang="nl-NL" dirty="0">
                <a:solidFill>
                  <a:srgbClr val="FFFFFF"/>
                </a:solidFill>
              </a:rPr>
              <a:t>Stick Off</a:t>
            </a:r>
          </a:p>
        </p:txBody>
      </p:sp>
      <p:sp>
        <p:nvSpPr>
          <p:cNvPr id="3" name="Ondertitel 2">
            <a:extLst>
              <a:ext uri="{FF2B5EF4-FFF2-40B4-BE49-F238E27FC236}">
                <a16:creationId xmlns:a16="http://schemas.microsoft.com/office/drawing/2014/main" id="{DE3DDB87-86A5-4309-B617-BF5B2FD6E32B}"/>
              </a:ext>
            </a:extLst>
          </p:cNvPr>
          <p:cNvSpPr>
            <a:spLocks noGrp="1"/>
          </p:cNvSpPr>
          <p:nvPr>
            <p:ph type="subTitle" idx="1"/>
          </p:nvPr>
        </p:nvSpPr>
        <p:spPr>
          <a:xfrm>
            <a:off x="1524000" y="1916076"/>
            <a:ext cx="9144000" cy="1098395"/>
          </a:xfrm>
        </p:spPr>
        <p:txBody>
          <a:bodyPr>
            <a:normAutofit/>
          </a:bodyPr>
          <a:lstStyle/>
          <a:p>
            <a:r>
              <a:rPr lang="nl-NL" dirty="0">
                <a:solidFill>
                  <a:srgbClr val="FFFFFF"/>
                </a:solidFill>
              </a:rPr>
              <a:t>Februari 2025</a:t>
            </a:r>
          </a:p>
          <a:p>
            <a:endParaRPr lang="nl-NL" dirty="0">
              <a:solidFill>
                <a:srgbClr val="FFFFFF"/>
              </a:solidFill>
            </a:endParaRPr>
          </a:p>
        </p:txBody>
      </p:sp>
    </p:spTree>
    <p:extLst>
      <p:ext uri="{BB962C8B-B14F-4D97-AF65-F5344CB8AC3E}">
        <p14:creationId xmlns:p14="http://schemas.microsoft.com/office/powerpoint/2010/main" val="11815753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4F148-528A-4B33-A4A8-E0C15CA7C57E}"/>
              </a:ext>
            </a:extLst>
          </p:cNvPr>
          <p:cNvSpPr>
            <a:spLocks noGrp="1"/>
          </p:cNvSpPr>
          <p:nvPr>
            <p:ph type="title"/>
          </p:nvPr>
        </p:nvSpPr>
        <p:spPr/>
        <p:txBody>
          <a:bodyPr/>
          <a:lstStyle/>
          <a:p>
            <a:r>
              <a:rPr lang="nl-NL" dirty="0"/>
              <a:t>TC – Spelregels update – </a:t>
            </a:r>
            <a:r>
              <a:rPr lang="nl-NL" sz="3200" dirty="0"/>
              <a:t>Algemeen</a:t>
            </a:r>
            <a:br>
              <a:rPr lang="nl-NL" sz="3200" dirty="0"/>
            </a:br>
            <a:endParaRPr lang="nl-NL" dirty="0"/>
          </a:p>
        </p:txBody>
      </p:sp>
      <p:sp>
        <p:nvSpPr>
          <p:cNvPr id="3" name="Tijdelijke aanduiding voor tekst 2">
            <a:extLst>
              <a:ext uri="{FF2B5EF4-FFF2-40B4-BE49-F238E27FC236}">
                <a16:creationId xmlns:a16="http://schemas.microsoft.com/office/drawing/2014/main" id="{3E67F28F-F503-4900-82EE-DE429FEDB937}"/>
              </a:ext>
            </a:extLst>
          </p:cNvPr>
          <p:cNvSpPr>
            <a:spLocks noGrp="1"/>
          </p:cNvSpPr>
          <p:nvPr>
            <p:ph type="body" idx="1"/>
          </p:nvPr>
        </p:nvSpPr>
        <p:spPr>
          <a:xfrm>
            <a:off x="687897" y="1485550"/>
            <a:ext cx="10287000" cy="4495800"/>
          </a:xfrm>
        </p:spPr>
        <p:txBody>
          <a:bodyPr/>
          <a:lstStyle/>
          <a:p>
            <a:r>
              <a:rPr lang="nl-NL" sz="2400" dirty="0"/>
              <a:t>Hoge bal</a:t>
            </a:r>
          </a:p>
          <a:p>
            <a:pPr marL="685800" indent="-457200">
              <a:buFont typeface="Arial" panose="020B0604020202020204" pitchFamily="34" charset="0"/>
              <a:buChar char="•"/>
            </a:pPr>
            <a:r>
              <a:rPr lang="nl-NL" sz="2400" dirty="0"/>
              <a:t>Vertrek, Vlucht, Landing</a:t>
            </a:r>
          </a:p>
          <a:p>
            <a:pPr marL="685800" indent="-457200">
              <a:buFont typeface="Arial" panose="020B0604020202020204" pitchFamily="34" charset="0"/>
              <a:buChar char="•"/>
            </a:pPr>
            <a:endParaRPr lang="nl-NL" sz="2400" dirty="0"/>
          </a:p>
          <a:p>
            <a:pPr marL="228600" indent="0"/>
            <a:r>
              <a:rPr lang="nl-NL" sz="2400" dirty="0"/>
              <a:t>Strafcorner</a:t>
            </a:r>
          </a:p>
          <a:p>
            <a:pPr marL="685800" indent="-457200">
              <a:buFont typeface="Arial" panose="020B0604020202020204" pitchFamily="34" charset="0"/>
              <a:buChar char="•"/>
            </a:pPr>
            <a:r>
              <a:rPr lang="nl-NL" sz="2400" dirty="0"/>
              <a:t>Nemen binnen 40sec.</a:t>
            </a:r>
          </a:p>
          <a:p>
            <a:pPr marL="685800" indent="-457200">
              <a:buFont typeface="Arial" panose="020B0604020202020204" pitchFamily="34" charset="0"/>
              <a:buChar char="•"/>
            </a:pPr>
            <a:r>
              <a:rPr lang="nl-NL" sz="2400" dirty="0"/>
              <a:t>Corner uit corner </a:t>
            </a:r>
            <a:r>
              <a:rPr lang="nl-NL" sz="2400" dirty="0" err="1"/>
              <a:t>zsm</a:t>
            </a:r>
            <a:r>
              <a:rPr lang="nl-NL" sz="2400" dirty="0"/>
              <a:t> nemen</a:t>
            </a:r>
          </a:p>
          <a:p>
            <a:pPr marL="685800" indent="-457200">
              <a:buFont typeface="Arial" panose="020B0604020202020204" pitchFamily="34" charset="0"/>
              <a:buChar char="•"/>
            </a:pPr>
            <a:endParaRPr lang="nl-NL" sz="2400" dirty="0"/>
          </a:p>
          <a:p>
            <a:pPr marL="228600" indent="0"/>
            <a:r>
              <a:rPr lang="nl-NL" sz="2400" dirty="0"/>
              <a:t>Afstand houden</a:t>
            </a:r>
          </a:p>
          <a:p>
            <a:pPr marL="685800" indent="-457200">
              <a:buFont typeface="Arial" panose="020B0604020202020204" pitchFamily="34" charset="0"/>
              <a:buChar char="•"/>
            </a:pPr>
            <a:r>
              <a:rPr lang="nl-NL" sz="2400" dirty="0"/>
              <a:t>Positie verdediger is bepalend in straf</a:t>
            </a:r>
          </a:p>
          <a:p>
            <a:pPr marL="685800" indent="-457200">
              <a:buFont typeface="Arial" panose="020B0604020202020204" pitchFamily="34" charset="0"/>
              <a:buChar char="•"/>
            </a:pPr>
            <a:endParaRPr lang="nl-NL" sz="2400" dirty="0"/>
          </a:p>
          <a:p>
            <a:pPr marL="228600" indent="0"/>
            <a:r>
              <a:rPr lang="nl-NL" sz="2400" dirty="0"/>
              <a:t>Afhouden</a:t>
            </a:r>
          </a:p>
          <a:p>
            <a:pPr marL="685800" indent="-457200">
              <a:buFont typeface="Arial" panose="020B0604020202020204" pitchFamily="34" charset="0"/>
              <a:buChar char="•"/>
            </a:pPr>
            <a:r>
              <a:rPr lang="nl-NL" sz="2400" dirty="0"/>
              <a:t>een actieve nieuwe beweging op het moment dat een tegenstander een poging doet om de bal te spelen</a:t>
            </a:r>
          </a:p>
        </p:txBody>
      </p:sp>
    </p:spTree>
    <p:extLst>
      <p:ext uri="{BB962C8B-B14F-4D97-AF65-F5344CB8AC3E}">
        <p14:creationId xmlns:p14="http://schemas.microsoft.com/office/powerpoint/2010/main" val="407759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28965-7D48-4942-943D-E11251538B3A}"/>
              </a:ext>
            </a:extLst>
          </p:cNvPr>
          <p:cNvSpPr>
            <a:spLocks noGrp="1"/>
          </p:cNvSpPr>
          <p:nvPr>
            <p:ph type="title"/>
          </p:nvPr>
        </p:nvSpPr>
        <p:spPr/>
        <p:txBody>
          <a:bodyPr/>
          <a:lstStyle/>
          <a:p>
            <a:r>
              <a:rPr lang="nl-NL" dirty="0"/>
              <a:t>TC – Spelregels update – </a:t>
            </a:r>
            <a:r>
              <a:rPr lang="nl-NL" sz="3200" dirty="0"/>
              <a:t>Interpretatie 2024-2025</a:t>
            </a:r>
          </a:p>
        </p:txBody>
      </p:sp>
      <p:sp>
        <p:nvSpPr>
          <p:cNvPr id="3" name="Tijdelijke aanduiding voor tekst 2">
            <a:extLst>
              <a:ext uri="{FF2B5EF4-FFF2-40B4-BE49-F238E27FC236}">
                <a16:creationId xmlns:a16="http://schemas.microsoft.com/office/drawing/2014/main" id="{EFF70CBF-8F3E-44E7-B4DD-F0C30CB1B412}"/>
              </a:ext>
            </a:extLst>
          </p:cNvPr>
          <p:cNvSpPr>
            <a:spLocks noGrp="1"/>
          </p:cNvSpPr>
          <p:nvPr>
            <p:ph type="body" idx="1"/>
          </p:nvPr>
        </p:nvSpPr>
        <p:spPr/>
        <p:txBody>
          <a:bodyPr/>
          <a:lstStyle/>
          <a:p>
            <a:pPr marL="685800" indent="-457200">
              <a:buFont typeface="Arial" panose="020B0604020202020204" pitchFamily="34" charset="0"/>
              <a:buChar char="•"/>
            </a:pPr>
            <a:r>
              <a:rPr lang="nl-NL" sz="2400" dirty="0"/>
              <a:t>Hoge backhandslag</a:t>
            </a:r>
          </a:p>
          <a:p>
            <a:pPr marL="685800" indent="-457200">
              <a:buFont typeface="Arial" panose="020B0604020202020204" pitchFamily="34" charset="0"/>
              <a:buChar char="•"/>
            </a:pPr>
            <a:endParaRPr lang="nl-NL" sz="2400" dirty="0"/>
          </a:p>
          <a:p>
            <a:pPr marL="685800" indent="-457200">
              <a:buFont typeface="Arial" panose="020B0604020202020204" pitchFamily="34" charset="0"/>
              <a:buChar char="•"/>
            </a:pPr>
            <a:r>
              <a:rPr lang="nl-NL" sz="2400" dirty="0"/>
              <a:t>“</a:t>
            </a:r>
            <a:r>
              <a:rPr lang="nl-NL" sz="2400" dirty="0" err="1"/>
              <a:t>Carrying</a:t>
            </a:r>
            <a:r>
              <a:rPr lang="nl-NL" sz="2400" dirty="0"/>
              <a:t>”</a:t>
            </a:r>
          </a:p>
          <a:p>
            <a:pPr marL="685800" indent="-457200">
              <a:buFont typeface="Arial" panose="020B0604020202020204" pitchFamily="34" charset="0"/>
              <a:buChar char="•"/>
            </a:pPr>
            <a:endParaRPr lang="nl-NL" sz="2400" dirty="0"/>
          </a:p>
          <a:p>
            <a:pPr marL="685800" indent="-457200">
              <a:buFont typeface="Arial" panose="020B0604020202020204" pitchFamily="34" charset="0"/>
              <a:buChar char="•"/>
            </a:pPr>
            <a:r>
              <a:rPr lang="nl-NL" sz="2400" dirty="0"/>
              <a:t>Vrije slag verdediging binnen cirkel</a:t>
            </a:r>
          </a:p>
          <a:p>
            <a:pPr marL="228600" indent="0"/>
            <a:endParaRPr lang="nl-NL" sz="2400" dirty="0"/>
          </a:p>
          <a:p>
            <a:pPr marL="685800" indent="-457200">
              <a:buFont typeface="Arial" panose="020B0604020202020204" pitchFamily="34" charset="0"/>
              <a:buChar char="•"/>
            </a:pPr>
            <a:r>
              <a:rPr lang="nl-NL" sz="2400" dirty="0"/>
              <a:t>Vrije slag in 23mtr gebied mag hoog gespeeld worden mits:</a:t>
            </a:r>
          </a:p>
          <a:p>
            <a:pPr marL="1600200" lvl="2" indent="-457200">
              <a:buFont typeface="Arial" panose="020B0604020202020204" pitchFamily="34" charset="0"/>
              <a:buChar char="•"/>
            </a:pPr>
            <a:r>
              <a:rPr lang="nl-NL" sz="2400" dirty="0"/>
              <a:t>Geen gevaar</a:t>
            </a:r>
          </a:p>
          <a:p>
            <a:pPr marL="1600200" lvl="2" indent="-457200">
              <a:buFont typeface="Arial" panose="020B0604020202020204" pitchFamily="34" charset="0"/>
              <a:buChar char="•"/>
            </a:pPr>
            <a:r>
              <a:rPr lang="nl-NL" sz="2400" dirty="0"/>
              <a:t>Landing buiten (bereik van speler in) de cirkel</a:t>
            </a:r>
          </a:p>
          <a:p>
            <a:pPr marL="685800" indent="-457200">
              <a:buFont typeface="Arial" panose="020B0604020202020204" pitchFamily="34" charset="0"/>
              <a:buChar char="•"/>
            </a:pPr>
            <a:endParaRPr lang="nl-NL" dirty="0"/>
          </a:p>
        </p:txBody>
      </p:sp>
    </p:spTree>
    <p:extLst>
      <p:ext uri="{BB962C8B-B14F-4D97-AF65-F5344CB8AC3E}">
        <p14:creationId xmlns:p14="http://schemas.microsoft.com/office/powerpoint/2010/main" val="375741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043F0-9ACB-4DE5-818B-012A8827AEC3}"/>
              </a:ext>
            </a:extLst>
          </p:cNvPr>
          <p:cNvSpPr>
            <a:spLocks noGrp="1"/>
          </p:cNvSpPr>
          <p:nvPr>
            <p:ph type="title"/>
          </p:nvPr>
        </p:nvSpPr>
        <p:spPr/>
        <p:txBody>
          <a:bodyPr/>
          <a:lstStyle/>
          <a:p>
            <a:r>
              <a:rPr lang="nl-NL" dirty="0"/>
              <a:t>TC - Teamindelingen</a:t>
            </a:r>
          </a:p>
        </p:txBody>
      </p:sp>
      <p:graphicFrame>
        <p:nvGraphicFramePr>
          <p:cNvPr id="4" name="Diagram 3">
            <a:extLst>
              <a:ext uri="{FF2B5EF4-FFF2-40B4-BE49-F238E27FC236}">
                <a16:creationId xmlns:a16="http://schemas.microsoft.com/office/drawing/2014/main" id="{ED6865C4-84E5-4F73-88E7-90E86C4B2766}"/>
              </a:ext>
            </a:extLst>
          </p:cNvPr>
          <p:cNvGraphicFramePr/>
          <p:nvPr/>
        </p:nvGraphicFramePr>
        <p:xfrm>
          <a:off x="754622" y="1649351"/>
          <a:ext cx="4933113" cy="4751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FB3DE0BD-0270-4488-BFE9-1E9A991B3583}"/>
              </a:ext>
            </a:extLst>
          </p:cNvPr>
          <p:cNvGraphicFramePr/>
          <p:nvPr/>
        </p:nvGraphicFramePr>
        <p:xfrm>
          <a:off x="6799792" y="1678889"/>
          <a:ext cx="3602557" cy="47219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5463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C39AE-9E2A-4975-9758-828D5D8D4D64}"/>
              </a:ext>
            </a:extLst>
          </p:cNvPr>
          <p:cNvSpPr>
            <a:spLocks noGrp="1"/>
          </p:cNvSpPr>
          <p:nvPr>
            <p:ph type="title"/>
          </p:nvPr>
        </p:nvSpPr>
        <p:spPr/>
        <p:txBody>
          <a:bodyPr/>
          <a:lstStyle/>
          <a:p>
            <a:r>
              <a:rPr lang="nl-NL" dirty="0"/>
              <a:t>TC - Teamindelingen</a:t>
            </a:r>
          </a:p>
        </p:txBody>
      </p:sp>
      <p:sp>
        <p:nvSpPr>
          <p:cNvPr id="4" name="Tekstvak 2">
            <a:extLst>
              <a:ext uri="{FF2B5EF4-FFF2-40B4-BE49-F238E27FC236}">
                <a16:creationId xmlns:a16="http://schemas.microsoft.com/office/drawing/2014/main" id="{9716A29D-4365-41AD-BC23-738890840CFA}"/>
              </a:ext>
            </a:extLst>
          </p:cNvPr>
          <p:cNvSpPr txBox="1">
            <a:spLocks noChangeArrowheads="1"/>
          </p:cNvSpPr>
          <p:nvPr/>
        </p:nvSpPr>
        <p:spPr bwMode="auto">
          <a:xfrm>
            <a:off x="336958" y="1588711"/>
            <a:ext cx="11518084" cy="1454950"/>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nl-NL" sz="2800" b="1" dirty="0">
                <a:effectLst/>
                <a:latin typeface="Calibri" panose="020F0502020204030204" pitchFamily="34" charset="0"/>
                <a:ea typeface="Calibri" panose="020F0502020204030204" pitchFamily="34" charset="0"/>
                <a:cs typeface="Times New Roman" panose="02020603050405020304" pitchFamily="18" charset="0"/>
              </a:rPr>
              <a:t>De informatie die wij krijgen vanuit de spelers is een zeer belangrijke factor bij de indelingen van de teams. Zorg ervoor dat de formulieren volledig ingevuld tijdig weer ingeleverd worden !</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kstvak 2">
            <a:extLst>
              <a:ext uri="{FF2B5EF4-FFF2-40B4-BE49-F238E27FC236}">
                <a16:creationId xmlns:a16="http://schemas.microsoft.com/office/drawing/2014/main" id="{207754E2-5EC4-45BA-9E53-22F32683D4DD}"/>
              </a:ext>
            </a:extLst>
          </p:cNvPr>
          <p:cNvSpPr txBox="1">
            <a:spLocks noChangeArrowheads="1"/>
          </p:cNvSpPr>
          <p:nvPr/>
        </p:nvSpPr>
        <p:spPr bwMode="auto">
          <a:xfrm>
            <a:off x="601254" y="3219026"/>
            <a:ext cx="4474086" cy="29897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nl-NL" sz="1600" b="1" u="sng" dirty="0">
                <a:effectLst/>
                <a:latin typeface="Calibri" panose="020F0502020204030204" pitchFamily="34" charset="0"/>
                <a:ea typeface="Calibri" panose="020F0502020204030204" pitchFamily="34" charset="0"/>
                <a:cs typeface="Times New Roman" panose="02020603050405020304" pitchFamily="18" charset="0"/>
              </a:rPr>
              <a:t>Indeling JJ en O12:</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De ontwikkeling van kinderen is onregelmatig, zowel fysiek als mentaal kan dit ieder moment veranderen.</a:t>
            </a:r>
          </a:p>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Selecteren op talent heeft tot 12 jaar weinig tot geen zin, legt onnodige druk op spelers en hun omgeving en sluit potentieel talent buiten</a:t>
            </a: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Times New Roman" panose="02020603050405020304" pitchFamily="18" charset="0"/>
              </a:rPr>
              <a:t>Leeftijd</a:t>
            </a:r>
          </a:p>
          <a:p>
            <a:pPr marL="342900" indent="-342900">
              <a:buFont typeface="+mj-lt"/>
              <a:buAutoNum type="arabicPeriod"/>
            </a:pPr>
            <a:r>
              <a:rPr lang="nl-NL" sz="1600" dirty="0">
                <a:latin typeface="Calibri" panose="020F0502020204030204" pitchFamily="34" charset="0"/>
                <a:cs typeface="Times New Roman" panose="02020603050405020304" pitchFamily="18" charset="0"/>
              </a:rPr>
              <a:t>Vriendjes/vriendinnetjes</a:t>
            </a:r>
          </a:p>
          <a:p>
            <a:pPr marL="342900" indent="-342900">
              <a:buFont typeface="+mj-lt"/>
              <a:buAutoNum type="arabicPeriod"/>
            </a:pPr>
            <a:r>
              <a:rPr lang="nl-NL" sz="1600" dirty="0" err="1">
                <a:latin typeface="Calibri" panose="020F0502020204030204" pitchFamily="34" charset="0"/>
                <a:cs typeface="Times New Roman" panose="02020603050405020304" pitchFamily="18" charset="0"/>
              </a:rPr>
              <a:t>Hockeytechnische</a:t>
            </a:r>
            <a:r>
              <a:rPr lang="nl-NL" sz="1600" dirty="0">
                <a:latin typeface="Calibri" panose="020F0502020204030204" pitchFamily="34" charset="0"/>
                <a:cs typeface="Times New Roman" panose="02020603050405020304" pitchFamily="18" charset="0"/>
              </a:rPr>
              <a:t> vaardigheden</a:t>
            </a:r>
          </a:p>
          <a:p>
            <a:pPr marL="342900" lvl="0" indent="-342900">
              <a:lnSpc>
                <a:spcPct val="107000"/>
              </a:lnSpc>
              <a:spcAft>
                <a:spcPts val="800"/>
              </a:spcAft>
              <a:buFont typeface="+mj-lt"/>
              <a:buAutoNum type="arabicPeriod"/>
            </a:pP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kstvak 2">
            <a:extLst>
              <a:ext uri="{FF2B5EF4-FFF2-40B4-BE49-F238E27FC236}">
                <a16:creationId xmlns:a16="http://schemas.microsoft.com/office/drawing/2014/main" id="{A42FEB28-A058-489A-AA70-A1AF7A3603B9}"/>
              </a:ext>
            </a:extLst>
          </p:cNvPr>
          <p:cNvSpPr txBox="1">
            <a:spLocks noChangeArrowheads="1"/>
          </p:cNvSpPr>
          <p:nvPr/>
        </p:nvSpPr>
        <p:spPr bwMode="auto">
          <a:xfrm>
            <a:off x="6235029" y="3219026"/>
            <a:ext cx="5014608" cy="275960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nl-NL" sz="1600" b="1" u="sng" dirty="0">
                <a:effectLst/>
                <a:latin typeface="Calibri" panose="020F0502020204030204" pitchFamily="34" charset="0"/>
                <a:ea typeface="Calibri" panose="020F0502020204030204" pitchFamily="34" charset="0"/>
                <a:cs typeface="Times New Roman" panose="02020603050405020304" pitchFamily="18" charset="0"/>
              </a:rPr>
              <a:t>Indeling O14 t/m O18:</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Presteren begint een grotere rol in de beleving van de sport te krijgen. Tot O14 is de sociale omgeving nog een bepalende factor voor de beleving.</a:t>
            </a:r>
          </a:p>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Eigen inbreng van spelers door aangeven eigen prioriteiten en doelen belangrijk.</a:t>
            </a:r>
          </a:p>
          <a:p>
            <a:pPr lvl="0" indent="-342900">
              <a:lnSpc>
                <a:spcPct val="107000"/>
              </a:lnSpc>
              <a:buFont typeface="+mj-lt"/>
              <a:buAutoNum type="arabicPeriod"/>
            </a:pPr>
            <a:r>
              <a:rPr lang="nl-NL" sz="1600" dirty="0">
                <a:latin typeface="Calibri" panose="020F0502020204030204" pitchFamily="34" charset="0"/>
                <a:cs typeface="Times New Roman" panose="02020603050405020304" pitchFamily="18" charset="0"/>
              </a:rPr>
              <a:t>Motivatie / Eigen doelen</a:t>
            </a:r>
          </a:p>
          <a:p>
            <a:pPr lvl="0" indent="-342900">
              <a:lnSpc>
                <a:spcPct val="107000"/>
              </a:lnSpc>
              <a:buFont typeface="+mj-lt"/>
              <a:buAutoNum type="arabicPeriod"/>
            </a:pPr>
            <a:r>
              <a:rPr lang="nl-NL" sz="1600" dirty="0" err="1">
                <a:latin typeface="Calibri" panose="020F0502020204030204" pitchFamily="34" charset="0"/>
                <a:cs typeface="Times New Roman" panose="02020603050405020304" pitchFamily="18" charset="0"/>
              </a:rPr>
              <a:t>Hockeytechnische</a:t>
            </a:r>
            <a:r>
              <a:rPr lang="nl-NL" sz="1600" dirty="0">
                <a:latin typeface="Calibri" panose="020F0502020204030204" pitchFamily="34" charset="0"/>
                <a:cs typeface="Times New Roman" panose="02020603050405020304" pitchFamily="18" charset="0"/>
              </a:rPr>
              <a:t> vaardigheden</a:t>
            </a:r>
          </a:p>
          <a:p>
            <a:pPr lvl="0" indent="-342900">
              <a:lnSpc>
                <a:spcPct val="107000"/>
              </a:lnSpc>
              <a:buFont typeface="+mj-lt"/>
              <a:buAutoNum type="arabicPeriod"/>
            </a:pPr>
            <a:r>
              <a:rPr lang="nl-NL" sz="1600" dirty="0">
                <a:latin typeface="Calibri" panose="020F0502020204030204" pitchFamily="34" charset="0"/>
                <a:cs typeface="Times New Roman" panose="02020603050405020304" pitchFamily="18" charset="0"/>
              </a:rPr>
              <a:t>Vriend / vriendin</a:t>
            </a:r>
          </a:p>
        </p:txBody>
      </p:sp>
    </p:spTree>
    <p:extLst>
      <p:ext uri="{BB962C8B-B14F-4D97-AF65-F5344CB8AC3E}">
        <p14:creationId xmlns:p14="http://schemas.microsoft.com/office/powerpoint/2010/main" val="2363999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03068-0400-4DF5-8140-496A20D9316B}"/>
              </a:ext>
            </a:extLst>
          </p:cNvPr>
          <p:cNvSpPr>
            <a:spLocks noGrp="1"/>
          </p:cNvSpPr>
          <p:nvPr>
            <p:ph type="title"/>
          </p:nvPr>
        </p:nvSpPr>
        <p:spPr/>
        <p:txBody>
          <a:bodyPr/>
          <a:lstStyle/>
          <a:p>
            <a:r>
              <a:rPr lang="nl-NL" dirty="0"/>
              <a:t>Agenda 2</a:t>
            </a:r>
            <a:r>
              <a:rPr lang="nl-NL" baseline="30000" dirty="0"/>
              <a:t>e</a:t>
            </a:r>
            <a:r>
              <a:rPr lang="nl-NL" dirty="0"/>
              <a:t> helft van het seizoen</a:t>
            </a:r>
          </a:p>
        </p:txBody>
      </p:sp>
      <p:graphicFrame>
        <p:nvGraphicFramePr>
          <p:cNvPr id="4" name="Tabel 3">
            <a:extLst>
              <a:ext uri="{FF2B5EF4-FFF2-40B4-BE49-F238E27FC236}">
                <a16:creationId xmlns:a16="http://schemas.microsoft.com/office/drawing/2014/main" id="{278C88E6-7A7F-7EDE-D084-303691C4EAC7}"/>
              </a:ext>
            </a:extLst>
          </p:cNvPr>
          <p:cNvGraphicFramePr>
            <a:graphicFrameLocks noGrp="1"/>
          </p:cNvGraphicFramePr>
          <p:nvPr>
            <p:extLst>
              <p:ext uri="{D42A27DB-BD31-4B8C-83A1-F6EECF244321}">
                <p14:modId xmlns:p14="http://schemas.microsoft.com/office/powerpoint/2010/main" val="964582388"/>
              </p:ext>
            </p:extLst>
          </p:nvPr>
        </p:nvGraphicFramePr>
        <p:xfrm>
          <a:off x="2001364" y="1594540"/>
          <a:ext cx="8311036" cy="5029783"/>
        </p:xfrm>
        <a:graphic>
          <a:graphicData uri="http://schemas.openxmlformats.org/drawingml/2006/table">
            <a:tbl>
              <a:tblPr firstRow="1" firstCol="1" bandRow="1"/>
              <a:tblGrid>
                <a:gridCol w="3220876">
                  <a:extLst>
                    <a:ext uri="{9D8B030D-6E8A-4147-A177-3AD203B41FA5}">
                      <a16:colId xmlns:a16="http://schemas.microsoft.com/office/drawing/2014/main" val="3308699606"/>
                    </a:ext>
                  </a:extLst>
                </a:gridCol>
                <a:gridCol w="5090160">
                  <a:extLst>
                    <a:ext uri="{9D8B030D-6E8A-4147-A177-3AD203B41FA5}">
                      <a16:colId xmlns:a16="http://schemas.microsoft.com/office/drawing/2014/main" val="521837321"/>
                    </a:ext>
                  </a:extLst>
                </a:gridCol>
              </a:tblGrid>
              <a:tr h="356832">
                <a:tc>
                  <a:txBody>
                    <a:bodyPr/>
                    <a:lstStyle/>
                    <a:p>
                      <a:pPr>
                        <a:lnSpc>
                          <a:spcPct val="115000"/>
                        </a:lnSpc>
                        <a:spcAft>
                          <a:spcPts val="1000"/>
                        </a:spcAft>
                      </a:pPr>
                      <a:r>
                        <a:rPr lang="nl-NL" sz="1800">
                          <a:solidFill>
                            <a:srgbClr val="FFFFFF"/>
                          </a:solidFill>
                          <a:effectLst/>
                          <a:latin typeface="Tahoma" panose="020B0604030504040204" pitchFamily="34" charset="0"/>
                          <a:ea typeface="Tw Cen MT" panose="020B0602020104020603" pitchFamily="34" charset="0"/>
                          <a:cs typeface="Times New Roman" panose="02020603050405020304" pitchFamily="18" charset="0"/>
                        </a:rPr>
                        <a:t>12 – 21 maart  </a:t>
                      </a:r>
                      <a:endParaRPr lang="nl-NL" sz="180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w="12700" cap="flat" cmpd="sng" algn="ctr">
                      <a:solidFill>
                        <a:srgbClr val="5EB576"/>
                      </a:solidFill>
                      <a:prstDash val="solid"/>
                      <a:round/>
                      <a:headEnd type="none" w="med" len="med"/>
                      <a:tailEnd type="none" w="med" len="med"/>
                    </a:lnL>
                    <a:lnR>
                      <a:noFill/>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solidFill>
                      <a:srgbClr val="3E8853"/>
                    </a:solidFill>
                  </a:tcPr>
                </a:tc>
                <a:tc>
                  <a:txBody>
                    <a:bodyPr/>
                    <a:lstStyle/>
                    <a:p>
                      <a:pPr>
                        <a:lnSpc>
                          <a:spcPct val="115000"/>
                        </a:lnSpc>
                        <a:spcAft>
                          <a:spcPts val="1000"/>
                        </a:spcAft>
                      </a:pPr>
                      <a:r>
                        <a:rPr lang="nl-NL" sz="1800" b="1" dirty="0">
                          <a:solidFill>
                            <a:srgbClr val="FFFFFF"/>
                          </a:solidFill>
                          <a:effectLst/>
                          <a:latin typeface="Tahoma" panose="020B0604030504040204" pitchFamily="34" charset="0"/>
                          <a:ea typeface="Tw Cen MT" panose="020B0602020104020603" pitchFamily="34" charset="0"/>
                          <a:cs typeface="Times New Roman" panose="02020603050405020304" pitchFamily="18" charset="0"/>
                        </a:rPr>
                        <a:t>Schoolhockey  </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a:noFill/>
                    </a:lnL>
                    <a:lnR w="12700" cap="flat" cmpd="sng" algn="ctr">
                      <a:solidFill>
                        <a:srgbClr val="5EB576"/>
                      </a:solidFill>
                      <a:prstDash val="solid"/>
                      <a:round/>
                      <a:headEnd type="none" w="med" len="med"/>
                      <a:tailEnd type="none" w="med" len="med"/>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solidFill>
                      <a:srgbClr val="3E8853"/>
                    </a:solidFill>
                  </a:tcPr>
                </a:tc>
                <a:extLst>
                  <a:ext uri="{0D108BD9-81ED-4DB2-BD59-A6C34878D82A}">
                    <a16:rowId xmlns:a16="http://schemas.microsoft.com/office/drawing/2014/main" val="3136072542"/>
                  </a:ext>
                </a:extLst>
              </a:tr>
              <a:tr h="609742">
                <a:tc>
                  <a:txBody>
                    <a:bodyPr/>
                    <a:lstStyle/>
                    <a:p>
                      <a:pPr>
                        <a:lnSpc>
                          <a:spcPct val="115000"/>
                        </a:lnSpc>
                        <a:spcAft>
                          <a:spcPts val="1000"/>
                        </a:spcAft>
                      </a:pPr>
                      <a:r>
                        <a:rPr lang="nl-NL" sz="1800">
                          <a:solidFill>
                            <a:srgbClr val="000000"/>
                          </a:solidFill>
                          <a:effectLst/>
                          <a:latin typeface="Tahoma" panose="020B0604030504040204" pitchFamily="34" charset="0"/>
                          <a:ea typeface="Tw Cen MT" panose="020B0602020104020603" pitchFamily="34" charset="0"/>
                          <a:cs typeface="Times New Roman" panose="02020603050405020304" pitchFamily="18" charset="0"/>
                        </a:rPr>
                        <a:t>6 april en 13 april </a:t>
                      </a:r>
                      <a:endParaRPr lang="nl-NL" sz="180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w="12700" cap="flat" cmpd="sng" algn="ctr">
                      <a:solidFill>
                        <a:srgbClr val="5EB576"/>
                      </a:solidFill>
                      <a:prstDash val="solid"/>
                      <a:round/>
                      <a:headEnd type="none" w="med" len="med"/>
                      <a:tailEnd type="none" w="med" len="med"/>
                    </a:lnL>
                    <a:lnR>
                      <a:noFill/>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solidFill>
                      <a:srgbClr val="C9E6D2"/>
                    </a:solidFill>
                  </a:tcPr>
                </a:tc>
                <a:tc>
                  <a:txBody>
                    <a:bodyPr/>
                    <a:lstStyle/>
                    <a:p>
                      <a:pPr>
                        <a:lnSpc>
                          <a:spcPct val="115000"/>
                        </a:lnSpc>
                        <a:spcAft>
                          <a:spcPts val="1000"/>
                        </a:spcAft>
                      </a:pPr>
                      <a:r>
                        <a:rPr lang="nl-NL" sz="1800" b="1" dirty="0" err="1">
                          <a:solidFill>
                            <a:srgbClr val="000000"/>
                          </a:solidFill>
                          <a:effectLst/>
                          <a:latin typeface="Tahoma" panose="020B0604030504040204" pitchFamily="34" charset="0"/>
                          <a:ea typeface="Tw Cen MT" panose="020B0602020104020603" pitchFamily="34" charset="0"/>
                          <a:cs typeface="Times New Roman" panose="02020603050405020304" pitchFamily="18" charset="0"/>
                        </a:rPr>
                        <a:t>Beginnersclinic</a:t>
                      </a:r>
                      <a:r>
                        <a:rPr lang="nl-NL" sz="1800" b="1" dirty="0">
                          <a:solidFill>
                            <a:srgbClr val="000000"/>
                          </a:solidFill>
                          <a:effectLst/>
                          <a:latin typeface="Tahoma" panose="020B0604030504040204" pitchFamily="34" charset="0"/>
                          <a:ea typeface="Tw Cen MT" panose="020B0602020104020603" pitchFamily="34" charset="0"/>
                          <a:cs typeface="Times New Roman" panose="02020603050405020304" pitchFamily="18" charset="0"/>
                        </a:rPr>
                        <a:t> voorjaar</a:t>
                      </a:r>
                      <a:r>
                        <a:rPr lang="nl-NL" sz="1800" b="1" dirty="0">
                          <a:effectLst/>
                          <a:latin typeface="Tahoma" panose="020B0604030504040204" pitchFamily="34" charset="0"/>
                          <a:ea typeface="Tw Cen MT" panose="020B0602020104020603" pitchFamily="34" charset="0"/>
                          <a:cs typeface="Times New Roman" panose="02020603050405020304" pitchFamily="18" charset="0"/>
                        </a:rPr>
                        <a:t> </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a:noFill/>
                    </a:lnL>
                    <a:lnR w="12700" cap="flat" cmpd="sng" algn="ctr">
                      <a:solidFill>
                        <a:srgbClr val="5EB576"/>
                      </a:solidFill>
                      <a:prstDash val="solid"/>
                      <a:round/>
                      <a:headEnd type="none" w="med" len="med"/>
                      <a:tailEnd type="none" w="med" len="med"/>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solidFill>
                      <a:srgbClr val="C9E6D2"/>
                    </a:solidFill>
                  </a:tcPr>
                </a:tc>
                <a:extLst>
                  <a:ext uri="{0D108BD9-81ED-4DB2-BD59-A6C34878D82A}">
                    <a16:rowId xmlns:a16="http://schemas.microsoft.com/office/drawing/2014/main" val="541400647"/>
                  </a:ext>
                </a:extLst>
              </a:tr>
              <a:tr h="356832">
                <a:tc>
                  <a:txBody>
                    <a:bodyPr/>
                    <a:lstStyle/>
                    <a:p>
                      <a:pPr>
                        <a:lnSpc>
                          <a:spcPct val="115000"/>
                        </a:lnSpc>
                        <a:spcAft>
                          <a:spcPts val="1000"/>
                        </a:spcAft>
                      </a:pPr>
                      <a:r>
                        <a:rPr lang="nl-NL" sz="1800" dirty="0">
                          <a:effectLst/>
                          <a:latin typeface="Tahoma" panose="020B0604030504040204" pitchFamily="34" charset="0"/>
                          <a:ea typeface="Tw Cen MT" panose="020B0602020104020603" pitchFamily="34" charset="0"/>
                          <a:cs typeface="Times New Roman" panose="02020603050405020304" pitchFamily="18" charset="0"/>
                        </a:rPr>
                        <a:t>14 maart</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w="12700" cap="flat" cmpd="sng" algn="ctr">
                      <a:solidFill>
                        <a:srgbClr val="5EB576"/>
                      </a:solidFill>
                      <a:prstDash val="solid"/>
                      <a:round/>
                      <a:headEnd type="none" w="med" len="med"/>
                      <a:tailEnd type="none" w="med" len="med"/>
                    </a:lnL>
                    <a:lnR>
                      <a:noFill/>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noFill/>
                  </a:tcPr>
                </a:tc>
                <a:tc>
                  <a:txBody>
                    <a:bodyPr/>
                    <a:lstStyle/>
                    <a:p>
                      <a:pPr>
                        <a:lnSpc>
                          <a:spcPct val="115000"/>
                        </a:lnSpc>
                        <a:spcAft>
                          <a:spcPts val="1000"/>
                        </a:spcAft>
                      </a:pPr>
                      <a:r>
                        <a:rPr lang="nl-NL" sz="1800" b="1" dirty="0" err="1">
                          <a:effectLst/>
                          <a:latin typeface="Tahoma" panose="020B0604030504040204" pitchFamily="34" charset="0"/>
                          <a:ea typeface="Tw Cen MT" panose="020B0602020104020603" pitchFamily="34" charset="0"/>
                          <a:cs typeface="Times New Roman" panose="02020603050405020304" pitchFamily="18" charset="0"/>
                        </a:rPr>
                        <a:t>Pubquiz</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a:noFill/>
                    </a:lnL>
                    <a:lnR w="12700" cap="flat" cmpd="sng" algn="ctr">
                      <a:solidFill>
                        <a:srgbClr val="5EB576"/>
                      </a:solidFill>
                      <a:prstDash val="solid"/>
                      <a:round/>
                      <a:headEnd type="none" w="med" len="med"/>
                      <a:tailEnd type="none" w="med" len="med"/>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noFill/>
                  </a:tcPr>
                </a:tc>
                <a:extLst>
                  <a:ext uri="{0D108BD9-81ED-4DB2-BD59-A6C34878D82A}">
                    <a16:rowId xmlns:a16="http://schemas.microsoft.com/office/drawing/2014/main" val="1917614033"/>
                  </a:ext>
                </a:extLst>
              </a:tr>
              <a:tr h="915365">
                <a:tc>
                  <a:txBody>
                    <a:bodyPr/>
                    <a:lstStyle/>
                    <a:p>
                      <a:pPr>
                        <a:lnSpc>
                          <a:spcPct val="115000"/>
                        </a:lnSpc>
                        <a:spcAft>
                          <a:spcPts val="1000"/>
                        </a:spcAft>
                      </a:pPr>
                      <a:r>
                        <a:rPr lang="nl-NL" sz="1800" dirty="0">
                          <a:solidFill>
                            <a:srgbClr val="000000"/>
                          </a:solidFill>
                          <a:effectLst/>
                          <a:latin typeface="Tahoma" panose="020B0604030504040204" pitchFamily="34" charset="0"/>
                          <a:ea typeface="Tw Cen MT" panose="020B0602020104020603" pitchFamily="34" charset="0"/>
                          <a:cs typeface="Times New Roman" panose="02020603050405020304" pitchFamily="18" charset="0"/>
                        </a:rPr>
                        <a:t>12,18 april </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w="12700" cap="flat" cmpd="sng" algn="ctr">
                      <a:solidFill>
                        <a:srgbClr val="5EB576"/>
                      </a:solidFill>
                      <a:prstDash val="solid"/>
                      <a:round/>
                      <a:headEnd type="none" w="med" len="med"/>
                      <a:tailEnd type="none" w="med" len="med"/>
                    </a:lnL>
                    <a:lnR>
                      <a:noFill/>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solidFill>
                      <a:srgbClr val="C9E6D2"/>
                    </a:solidFill>
                  </a:tcPr>
                </a:tc>
                <a:tc>
                  <a:txBody>
                    <a:bodyPr/>
                    <a:lstStyle/>
                    <a:p>
                      <a:pPr>
                        <a:lnSpc>
                          <a:spcPct val="115000"/>
                        </a:lnSpc>
                        <a:spcAft>
                          <a:spcPts val="1000"/>
                        </a:spcAft>
                      </a:pPr>
                      <a:r>
                        <a:rPr lang="nl-NL" sz="1800" b="1" dirty="0" err="1">
                          <a:solidFill>
                            <a:srgbClr val="000000"/>
                          </a:solidFill>
                          <a:effectLst/>
                          <a:latin typeface="Tahoma" panose="020B0604030504040204" pitchFamily="34" charset="0"/>
                          <a:ea typeface="Tw Cen MT" panose="020B0602020104020603" pitchFamily="34" charset="0"/>
                          <a:cs typeface="Times New Roman" panose="02020603050405020304" pitchFamily="18" charset="0"/>
                        </a:rPr>
                        <a:t>Karseboomavond</a:t>
                      </a:r>
                      <a:r>
                        <a:rPr lang="nl-NL" sz="1800" b="1" dirty="0">
                          <a:solidFill>
                            <a:srgbClr val="000000"/>
                          </a:solidFill>
                          <a:effectLst/>
                          <a:latin typeface="Tahoma" panose="020B0604030504040204" pitchFamily="34" charset="0"/>
                          <a:ea typeface="Tw Cen MT" panose="020B0602020104020603" pitchFamily="34" charset="0"/>
                          <a:cs typeface="Times New Roman" panose="02020603050405020304" pitchFamily="18" charset="0"/>
                        </a:rPr>
                        <a:t> </a:t>
                      </a:r>
                      <a:r>
                        <a:rPr lang="nl-NL" sz="1800" dirty="0">
                          <a:solidFill>
                            <a:srgbClr val="000000"/>
                          </a:solidFill>
                          <a:effectLst/>
                          <a:latin typeface="Tahoma" panose="020B0604030504040204" pitchFamily="34" charset="0"/>
                          <a:ea typeface="Tw Cen MT" panose="020B0602020104020603" pitchFamily="34" charset="0"/>
                          <a:cs typeface="Times New Roman" panose="02020603050405020304" pitchFamily="18" charset="0"/>
                        </a:rPr>
                        <a:t>(samen met andere clubs)</a:t>
                      </a:r>
                      <a:br>
                        <a:rPr lang="nl-NL" sz="1800" dirty="0">
                          <a:solidFill>
                            <a:srgbClr val="000000"/>
                          </a:solidFill>
                          <a:effectLst/>
                          <a:latin typeface="Tahoma" panose="020B0604030504040204" pitchFamily="34" charset="0"/>
                          <a:ea typeface="Tw Cen MT" panose="020B0602020104020603" pitchFamily="34" charset="0"/>
                          <a:cs typeface="Times New Roman" panose="02020603050405020304" pitchFamily="18" charset="0"/>
                        </a:rPr>
                      </a:br>
                      <a:r>
                        <a:rPr lang="nl-NL" sz="1800" dirty="0">
                          <a:solidFill>
                            <a:srgbClr val="000000"/>
                          </a:solidFill>
                          <a:effectLst/>
                          <a:latin typeface="Tahoma" panose="020B0604030504040204" pitchFamily="34" charset="0"/>
                          <a:ea typeface="Tw Cen MT" panose="020B0602020104020603" pitchFamily="34" charset="0"/>
                          <a:cs typeface="Times New Roman" panose="02020603050405020304" pitchFamily="18" charset="0"/>
                        </a:rPr>
                        <a:t>- O16 op 12 april, O18 op 18 april</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a:noFill/>
                    </a:lnL>
                    <a:lnR w="12700" cap="flat" cmpd="sng" algn="ctr">
                      <a:solidFill>
                        <a:srgbClr val="5EB576"/>
                      </a:solidFill>
                      <a:prstDash val="solid"/>
                      <a:round/>
                      <a:headEnd type="none" w="med" len="med"/>
                      <a:tailEnd type="none" w="med" len="med"/>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solidFill>
                      <a:srgbClr val="C9E6D2"/>
                    </a:solidFill>
                  </a:tcPr>
                </a:tc>
                <a:extLst>
                  <a:ext uri="{0D108BD9-81ED-4DB2-BD59-A6C34878D82A}">
                    <a16:rowId xmlns:a16="http://schemas.microsoft.com/office/drawing/2014/main" val="1541610157"/>
                  </a:ext>
                </a:extLst>
              </a:tr>
              <a:tr h="356832">
                <a:tc>
                  <a:txBody>
                    <a:bodyPr/>
                    <a:lstStyle/>
                    <a:p>
                      <a:pPr>
                        <a:lnSpc>
                          <a:spcPct val="115000"/>
                        </a:lnSpc>
                        <a:spcAft>
                          <a:spcPts val="1000"/>
                        </a:spcAft>
                      </a:pPr>
                      <a:r>
                        <a:rPr lang="nl-NL" sz="1800" dirty="0">
                          <a:effectLst/>
                          <a:latin typeface="Tahoma" panose="020B0604030504040204" pitchFamily="34" charset="0"/>
                          <a:ea typeface="Tw Cen MT" panose="020B0602020104020603" pitchFamily="34" charset="0"/>
                          <a:cs typeface="Times New Roman" panose="02020603050405020304" pitchFamily="18" charset="0"/>
                        </a:rPr>
                        <a:t>2 juni (?)</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w="12700" cap="flat" cmpd="sng" algn="ctr">
                      <a:solidFill>
                        <a:srgbClr val="5EB576"/>
                      </a:solidFill>
                      <a:prstDash val="solid"/>
                      <a:round/>
                      <a:headEnd type="none" w="med" len="med"/>
                      <a:tailEnd type="none" w="med" len="med"/>
                    </a:lnL>
                    <a:lnR>
                      <a:noFill/>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noFill/>
                  </a:tcPr>
                </a:tc>
                <a:tc>
                  <a:txBody>
                    <a:bodyPr/>
                    <a:lstStyle/>
                    <a:p>
                      <a:pPr>
                        <a:lnSpc>
                          <a:spcPct val="115000"/>
                        </a:lnSpc>
                        <a:spcAft>
                          <a:spcPts val="1000"/>
                        </a:spcAft>
                      </a:pPr>
                      <a:r>
                        <a:rPr lang="nl-NL" sz="1800" b="1" dirty="0">
                          <a:effectLst/>
                          <a:latin typeface="Tahoma" panose="020B0604030504040204" pitchFamily="34" charset="0"/>
                          <a:ea typeface="Tw Cen MT" panose="020B0602020104020603" pitchFamily="34" charset="0"/>
                          <a:cs typeface="Times New Roman" panose="02020603050405020304" pitchFamily="18" charset="0"/>
                        </a:rPr>
                        <a:t>Diploma uitreiking hockey tijdens training</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a:noFill/>
                    </a:lnL>
                    <a:lnR w="12700" cap="flat" cmpd="sng" algn="ctr">
                      <a:solidFill>
                        <a:srgbClr val="5EB576"/>
                      </a:solidFill>
                      <a:prstDash val="solid"/>
                      <a:round/>
                      <a:headEnd type="none" w="med" len="med"/>
                      <a:tailEnd type="none" w="med" len="med"/>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noFill/>
                  </a:tcPr>
                </a:tc>
                <a:extLst>
                  <a:ext uri="{0D108BD9-81ED-4DB2-BD59-A6C34878D82A}">
                    <a16:rowId xmlns:a16="http://schemas.microsoft.com/office/drawing/2014/main" val="4114061096"/>
                  </a:ext>
                </a:extLst>
              </a:tr>
              <a:tr h="915365">
                <a:tc>
                  <a:txBody>
                    <a:bodyPr/>
                    <a:lstStyle/>
                    <a:p>
                      <a:pPr>
                        <a:lnSpc>
                          <a:spcPct val="115000"/>
                        </a:lnSpc>
                        <a:spcAft>
                          <a:spcPts val="1000"/>
                        </a:spcAft>
                      </a:pPr>
                      <a:r>
                        <a:rPr lang="nl-NL" sz="1800">
                          <a:solidFill>
                            <a:srgbClr val="000000"/>
                          </a:solidFill>
                          <a:effectLst/>
                          <a:latin typeface="Tahoma" panose="020B0604030504040204" pitchFamily="34" charset="0"/>
                          <a:ea typeface="Tw Cen MT" panose="020B0602020104020603" pitchFamily="34" charset="0"/>
                          <a:cs typeface="Times New Roman" panose="02020603050405020304" pitchFamily="18" charset="0"/>
                        </a:rPr>
                        <a:t>21 juni</a:t>
                      </a:r>
                      <a:endParaRPr lang="nl-NL" sz="180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w="12700" cap="flat" cmpd="sng" algn="ctr">
                      <a:solidFill>
                        <a:srgbClr val="5EB576"/>
                      </a:solidFill>
                      <a:prstDash val="solid"/>
                      <a:round/>
                      <a:headEnd type="none" w="med" len="med"/>
                      <a:tailEnd type="none" w="med" len="med"/>
                    </a:lnL>
                    <a:lnR>
                      <a:noFill/>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solidFill>
                      <a:srgbClr val="C9E6D2"/>
                    </a:solidFill>
                  </a:tcPr>
                </a:tc>
                <a:tc>
                  <a:txBody>
                    <a:bodyPr/>
                    <a:lstStyle/>
                    <a:p>
                      <a:pPr>
                        <a:lnSpc>
                          <a:spcPct val="115000"/>
                        </a:lnSpc>
                        <a:spcAft>
                          <a:spcPts val="1000"/>
                        </a:spcAft>
                      </a:pPr>
                      <a:r>
                        <a:rPr lang="nl-NL" sz="1800" b="1" dirty="0">
                          <a:solidFill>
                            <a:srgbClr val="000000"/>
                          </a:solidFill>
                          <a:effectLst/>
                          <a:latin typeface="Tahoma" panose="020B0604030504040204" pitchFamily="34" charset="0"/>
                          <a:ea typeface="Tw Cen MT" panose="020B0602020104020603" pitchFamily="34" charset="0"/>
                          <a:cs typeface="Times New Roman" panose="02020603050405020304" pitchFamily="18" charset="0"/>
                        </a:rPr>
                        <a:t>Minislotdag (KNHB plus AC)</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p>
                      <a:pPr>
                        <a:lnSpc>
                          <a:spcPct val="115000"/>
                        </a:lnSpc>
                        <a:spcAft>
                          <a:spcPts val="1000"/>
                        </a:spcAft>
                      </a:pPr>
                      <a:r>
                        <a:rPr lang="nl-NL" sz="1800" b="1" dirty="0">
                          <a:effectLst/>
                          <a:highlight>
                            <a:srgbClr val="FFFF00"/>
                          </a:highlight>
                          <a:latin typeface="Tahoma" panose="020B0604030504040204" pitchFamily="34" charset="0"/>
                          <a:ea typeface="Tw Cen MT" panose="020B0602020104020603" pitchFamily="34" charset="0"/>
                          <a:cs typeface="Times New Roman" panose="02020603050405020304" pitchFamily="18" charset="0"/>
                        </a:rPr>
                        <a:t> </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a:noFill/>
                    </a:lnL>
                    <a:lnR w="12700" cap="flat" cmpd="sng" algn="ctr">
                      <a:solidFill>
                        <a:srgbClr val="5EB576"/>
                      </a:solidFill>
                      <a:prstDash val="solid"/>
                      <a:round/>
                      <a:headEnd type="none" w="med" len="med"/>
                      <a:tailEnd type="none" w="med" len="med"/>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solidFill>
                      <a:srgbClr val="C9E6D2"/>
                    </a:solidFill>
                  </a:tcPr>
                </a:tc>
                <a:extLst>
                  <a:ext uri="{0D108BD9-81ED-4DB2-BD59-A6C34878D82A}">
                    <a16:rowId xmlns:a16="http://schemas.microsoft.com/office/drawing/2014/main" val="3302179410"/>
                  </a:ext>
                </a:extLst>
              </a:tr>
              <a:tr h="603450">
                <a:tc>
                  <a:txBody>
                    <a:bodyPr/>
                    <a:lstStyle/>
                    <a:p>
                      <a:pPr>
                        <a:lnSpc>
                          <a:spcPct val="115000"/>
                        </a:lnSpc>
                        <a:spcAft>
                          <a:spcPts val="1000"/>
                        </a:spcAft>
                      </a:pPr>
                      <a:r>
                        <a:rPr lang="nl-NL" sz="1800" dirty="0">
                          <a:effectLst/>
                          <a:latin typeface="Tahoma" panose="020B0604030504040204" pitchFamily="34" charset="0"/>
                          <a:ea typeface="Tw Cen MT" panose="020B0602020104020603" pitchFamily="34" charset="0"/>
                          <a:cs typeface="Times New Roman" panose="02020603050405020304" pitchFamily="18" charset="0"/>
                        </a:rPr>
                        <a:t>27 juni (vanaf 17:00 uur)</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w="12700" cap="flat" cmpd="sng" algn="ctr">
                      <a:solidFill>
                        <a:srgbClr val="5EB576"/>
                      </a:solidFill>
                      <a:prstDash val="solid"/>
                      <a:round/>
                      <a:headEnd type="none" w="med" len="med"/>
                      <a:tailEnd type="none" w="med" len="med"/>
                    </a:lnL>
                    <a:lnR>
                      <a:noFill/>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noFill/>
                  </a:tcPr>
                </a:tc>
                <a:tc>
                  <a:txBody>
                    <a:bodyPr/>
                    <a:lstStyle/>
                    <a:p>
                      <a:pPr>
                        <a:lnSpc>
                          <a:spcPct val="115000"/>
                        </a:lnSpc>
                        <a:spcAft>
                          <a:spcPts val="1000"/>
                        </a:spcAft>
                      </a:pPr>
                      <a:r>
                        <a:rPr lang="nl-NL" sz="1800" b="1" dirty="0">
                          <a:effectLst/>
                          <a:latin typeface="Tahoma" panose="020B0604030504040204" pitchFamily="34" charset="0"/>
                          <a:ea typeface="Tw Cen MT" panose="020B0602020104020603" pitchFamily="34" charset="0"/>
                          <a:cs typeface="Times New Roman" panose="02020603050405020304" pitchFamily="18" charset="0"/>
                        </a:rPr>
                        <a:t>Kampioenshuldiging met eindborrel</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a:noFill/>
                    </a:lnL>
                    <a:lnR w="12700" cap="flat" cmpd="sng" algn="ctr">
                      <a:solidFill>
                        <a:srgbClr val="5EB576"/>
                      </a:solidFill>
                      <a:prstDash val="solid"/>
                      <a:round/>
                      <a:headEnd type="none" w="med" len="med"/>
                      <a:tailEnd type="none" w="med" len="med"/>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noFill/>
                  </a:tcPr>
                </a:tc>
                <a:extLst>
                  <a:ext uri="{0D108BD9-81ED-4DB2-BD59-A6C34878D82A}">
                    <a16:rowId xmlns:a16="http://schemas.microsoft.com/office/drawing/2014/main" val="3483583686"/>
                  </a:ext>
                </a:extLst>
              </a:tr>
              <a:tr h="915365">
                <a:tc>
                  <a:txBody>
                    <a:bodyPr/>
                    <a:lstStyle/>
                    <a:p>
                      <a:pPr>
                        <a:lnSpc>
                          <a:spcPct val="115000"/>
                        </a:lnSpc>
                        <a:spcAft>
                          <a:spcPts val="1000"/>
                        </a:spcAft>
                      </a:pPr>
                      <a:r>
                        <a:rPr lang="nl-NL" sz="1800">
                          <a:solidFill>
                            <a:srgbClr val="000000"/>
                          </a:solidFill>
                          <a:effectLst/>
                          <a:latin typeface="Tahoma" panose="020B0604030504040204" pitchFamily="34" charset="0"/>
                          <a:ea typeface="Tw Cen MT" panose="020B0602020104020603" pitchFamily="34" charset="0"/>
                          <a:cs typeface="Times New Roman" panose="02020603050405020304" pitchFamily="18" charset="0"/>
                        </a:rPr>
                        <a:t>28 juni</a:t>
                      </a:r>
                      <a:endParaRPr lang="nl-NL" sz="180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w="12700" cap="flat" cmpd="sng" algn="ctr">
                      <a:solidFill>
                        <a:srgbClr val="5EB576"/>
                      </a:solidFill>
                      <a:prstDash val="solid"/>
                      <a:round/>
                      <a:headEnd type="none" w="med" len="med"/>
                      <a:tailEnd type="none" w="med" len="med"/>
                    </a:lnL>
                    <a:lnR>
                      <a:noFill/>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solidFill>
                      <a:srgbClr val="C9E6D2"/>
                    </a:solidFill>
                  </a:tcPr>
                </a:tc>
                <a:tc>
                  <a:txBody>
                    <a:bodyPr/>
                    <a:lstStyle/>
                    <a:p>
                      <a:pPr>
                        <a:lnSpc>
                          <a:spcPct val="115000"/>
                        </a:lnSpc>
                        <a:spcAft>
                          <a:spcPts val="1000"/>
                        </a:spcAft>
                      </a:pPr>
                      <a:r>
                        <a:rPr lang="nl-NL" sz="1800" b="1" dirty="0">
                          <a:solidFill>
                            <a:srgbClr val="000000"/>
                          </a:solidFill>
                          <a:effectLst/>
                          <a:latin typeface="Tahoma" panose="020B0604030504040204" pitchFamily="34" charset="0"/>
                          <a:ea typeface="Tw Cen MT" panose="020B0602020104020603" pitchFamily="34" charset="0"/>
                          <a:cs typeface="Times New Roman" panose="02020603050405020304" pitchFamily="18" charset="0"/>
                        </a:rPr>
                        <a:t>LST (ochtend)</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p>
                      <a:pPr>
                        <a:lnSpc>
                          <a:spcPct val="115000"/>
                        </a:lnSpc>
                        <a:spcAft>
                          <a:spcPts val="1000"/>
                        </a:spcAft>
                      </a:pPr>
                      <a:r>
                        <a:rPr lang="nl-NL" sz="1800" b="1" dirty="0">
                          <a:effectLst/>
                          <a:highlight>
                            <a:srgbClr val="FFFF00"/>
                          </a:highlight>
                          <a:latin typeface="Tahoma" panose="020B0604030504040204" pitchFamily="34" charset="0"/>
                          <a:ea typeface="Tw Cen MT" panose="020B0602020104020603" pitchFamily="34" charset="0"/>
                          <a:cs typeface="Times New Roman" panose="02020603050405020304" pitchFamily="18" charset="0"/>
                        </a:rPr>
                        <a:t> </a:t>
                      </a:r>
                      <a:endParaRPr lang="nl-NL" sz="1800" dirty="0">
                        <a:effectLst/>
                        <a:latin typeface="Tw Cen MT" panose="020B0602020104020603" pitchFamily="34" charset="0"/>
                        <a:ea typeface="Tw Cen MT" panose="020B0602020104020603" pitchFamily="34" charset="0"/>
                        <a:cs typeface="Times New Roman" panose="02020603050405020304" pitchFamily="18" charset="0"/>
                      </a:endParaRPr>
                    </a:p>
                  </a:txBody>
                  <a:tcPr marL="49962" marR="49962" marT="0" marB="0">
                    <a:lnL>
                      <a:noFill/>
                    </a:lnL>
                    <a:lnR w="12700" cap="flat" cmpd="sng" algn="ctr">
                      <a:solidFill>
                        <a:srgbClr val="5EB576"/>
                      </a:solidFill>
                      <a:prstDash val="solid"/>
                      <a:round/>
                      <a:headEnd type="none" w="med" len="med"/>
                      <a:tailEnd type="none" w="med" len="med"/>
                    </a:lnR>
                    <a:lnT w="12700" cap="flat" cmpd="sng" algn="ctr">
                      <a:solidFill>
                        <a:srgbClr val="5EB576"/>
                      </a:solidFill>
                      <a:prstDash val="solid"/>
                      <a:round/>
                      <a:headEnd type="none" w="med" len="med"/>
                      <a:tailEnd type="none" w="med" len="med"/>
                    </a:lnT>
                    <a:lnB w="12700" cap="flat" cmpd="sng" algn="ctr">
                      <a:solidFill>
                        <a:srgbClr val="5EB576"/>
                      </a:solidFill>
                      <a:prstDash val="solid"/>
                      <a:round/>
                      <a:headEnd type="none" w="med" len="med"/>
                      <a:tailEnd type="none" w="med" len="med"/>
                    </a:lnB>
                    <a:solidFill>
                      <a:srgbClr val="C9E6D2"/>
                    </a:solidFill>
                  </a:tcPr>
                </a:tc>
                <a:extLst>
                  <a:ext uri="{0D108BD9-81ED-4DB2-BD59-A6C34878D82A}">
                    <a16:rowId xmlns:a16="http://schemas.microsoft.com/office/drawing/2014/main" val="4214511398"/>
                  </a:ext>
                </a:extLst>
              </a:tr>
            </a:tbl>
          </a:graphicData>
        </a:graphic>
      </p:graphicFrame>
    </p:spTree>
    <p:extLst>
      <p:ext uri="{BB962C8B-B14F-4D97-AF65-F5344CB8AC3E}">
        <p14:creationId xmlns:p14="http://schemas.microsoft.com/office/powerpoint/2010/main" val="366327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BAC5A-A6AE-4D79-8CB8-53FE5590039B}"/>
              </a:ext>
            </a:extLst>
          </p:cNvPr>
          <p:cNvSpPr>
            <a:spLocks noGrp="1"/>
          </p:cNvSpPr>
          <p:nvPr>
            <p:ph type="title"/>
          </p:nvPr>
        </p:nvSpPr>
        <p:spPr/>
        <p:txBody>
          <a:bodyPr/>
          <a:lstStyle/>
          <a:p>
            <a:r>
              <a:rPr lang="nl-NL" noProof="0"/>
              <a:t>Samen zijn wij MHCH</a:t>
            </a:r>
          </a:p>
        </p:txBody>
      </p:sp>
      <p:sp>
        <p:nvSpPr>
          <p:cNvPr id="3" name="Tijdelijke aanduiding voor tekst 2">
            <a:extLst>
              <a:ext uri="{FF2B5EF4-FFF2-40B4-BE49-F238E27FC236}">
                <a16:creationId xmlns:a16="http://schemas.microsoft.com/office/drawing/2014/main" id="{A66DD461-94C4-4080-8C07-18877848A2EE}"/>
              </a:ext>
            </a:extLst>
          </p:cNvPr>
          <p:cNvSpPr>
            <a:spLocks noGrp="1"/>
          </p:cNvSpPr>
          <p:nvPr>
            <p:ph type="body" idx="1"/>
          </p:nvPr>
        </p:nvSpPr>
        <p:spPr/>
        <p:txBody>
          <a:bodyPr/>
          <a:lstStyle/>
          <a:p>
            <a:pPr lvl="0"/>
            <a:r>
              <a:rPr lang="nl-NL" noProof="0"/>
              <a:t>Vragen of opmerkingen?</a:t>
            </a:r>
          </a:p>
          <a:p>
            <a:pPr lvl="0"/>
            <a:endParaRPr lang="nl-NL" noProof="0" dirty="0"/>
          </a:p>
          <a:p>
            <a:pPr lvl="1"/>
            <a:r>
              <a:rPr lang="nl-NL" noProof="0" dirty="0"/>
              <a:t>Voor ideeën, op- en/of aanmerkingen: spreek de lijncoördinator aan of mail naar TC@MHCH</a:t>
            </a:r>
            <a:br>
              <a:rPr lang="nl-NL" noProof="0" dirty="0"/>
            </a:br>
            <a:endParaRPr lang="nl-NL" noProof="0" dirty="0"/>
          </a:p>
          <a:p>
            <a:pPr lvl="1"/>
            <a:r>
              <a:rPr lang="nl-NL" noProof="0" dirty="0"/>
              <a:t>Algemene zaken mogen via het bestuur of naar INFO@MHCH.NL</a:t>
            </a:r>
          </a:p>
          <a:p>
            <a:endParaRPr lang="nl-NL" noProof="0" dirty="0"/>
          </a:p>
        </p:txBody>
      </p:sp>
    </p:spTree>
    <p:extLst>
      <p:ext uri="{BB962C8B-B14F-4D97-AF65-F5344CB8AC3E}">
        <p14:creationId xmlns:p14="http://schemas.microsoft.com/office/powerpoint/2010/main" val="85142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C8770-A561-0C3D-02F3-0122DA9CEE7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986F6B-7B07-0749-6104-3E569B830088}"/>
              </a:ext>
            </a:extLst>
          </p:cNvPr>
          <p:cNvSpPr>
            <a:spLocks noGrp="1"/>
          </p:cNvSpPr>
          <p:nvPr>
            <p:ph type="title"/>
          </p:nvPr>
        </p:nvSpPr>
        <p:spPr>
          <a:prstGeom prst="rect">
            <a:avLst/>
          </a:prstGeom>
        </p:spPr>
        <p:txBody>
          <a:bodyPr/>
          <a:lstStyle/>
          <a:p>
            <a:r>
              <a:rPr lang="nl-NL" noProof="0" dirty="0"/>
              <a:t>Rolbeschrijvingen van vacatures</a:t>
            </a:r>
          </a:p>
        </p:txBody>
      </p:sp>
      <p:sp>
        <p:nvSpPr>
          <p:cNvPr id="3" name="Tijdelijke aanduiding voor tekst 2">
            <a:extLst>
              <a:ext uri="{FF2B5EF4-FFF2-40B4-BE49-F238E27FC236}">
                <a16:creationId xmlns:a16="http://schemas.microsoft.com/office/drawing/2014/main" id="{FCCF01DB-B320-96F4-6213-64AF60ADE1D0}"/>
              </a:ext>
            </a:extLst>
          </p:cNvPr>
          <p:cNvSpPr>
            <a:spLocks noGrp="1"/>
          </p:cNvSpPr>
          <p:nvPr>
            <p:ph type="body" idx="1"/>
          </p:nvPr>
        </p:nvSpPr>
        <p:spPr/>
        <p:txBody>
          <a:bodyPr/>
          <a:lstStyle/>
          <a:p>
            <a:pPr lvl="0"/>
            <a:r>
              <a:rPr lang="nl-NL" noProof="0" dirty="0"/>
              <a:t>Bijlage</a:t>
            </a:r>
          </a:p>
        </p:txBody>
      </p:sp>
    </p:spTree>
    <p:extLst>
      <p:ext uri="{BB962C8B-B14F-4D97-AF65-F5344CB8AC3E}">
        <p14:creationId xmlns:p14="http://schemas.microsoft.com/office/powerpoint/2010/main" val="258710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8F6F6-2928-03A0-7CA2-FCDBA43CDA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4E8A80-B81E-BEBD-6BC7-31A68DA7DFA5}"/>
              </a:ext>
            </a:extLst>
          </p:cNvPr>
          <p:cNvSpPr>
            <a:spLocks noGrp="1"/>
          </p:cNvSpPr>
          <p:nvPr>
            <p:ph type="title"/>
          </p:nvPr>
        </p:nvSpPr>
        <p:spPr/>
        <p:txBody>
          <a:bodyPr/>
          <a:lstStyle/>
          <a:p>
            <a:r>
              <a:rPr lang="nl-NL" noProof="0" dirty="0"/>
              <a:t>Vacature | TC | </a:t>
            </a:r>
            <a:r>
              <a:rPr lang="nl-NL" noProof="0" dirty="0" err="1"/>
              <a:t>Lijnco</a:t>
            </a:r>
            <a:r>
              <a:rPr lang="nl-NL" dirty="0" err="1"/>
              <a:t>ordinator</a:t>
            </a:r>
            <a:r>
              <a:rPr lang="nl-NL" dirty="0"/>
              <a:t> O14-O18</a:t>
            </a:r>
            <a:endParaRPr lang="nl-NL" noProof="0" dirty="0"/>
          </a:p>
        </p:txBody>
      </p:sp>
      <p:graphicFrame>
        <p:nvGraphicFramePr>
          <p:cNvPr id="12" name="Table 11">
            <a:extLst>
              <a:ext uri="{FF2B5EF4-FFF2-40B4-BE49-F238E27FC236}">
                <a16:creationId xmlns:a16="http://schemas.microsoft.com/office/drawing/2014/main" id="{92662321-A33B-A9D7-1F99-EA85E0F2AF7C}"/>
              </a:ext>
            </a:extLst>
          </p:cNvPr>
          <p:cNvGraphicFramePr>
            <a:graphicFrameLocks noGrp="1"/>
          </p:cNvGraphicFramePr>
          <p:nvPr>
            <p:extLst>
              <p:ext uri="{D42A27DB-BD31-4B8C-83A1-F6EECF244321}">
                <p14:modId xmlns:p14="http://schemas.microsoft.com/office/powerpoint/2010/main" val="864863356"/>
              </p:ext>
            </p:extLst>
          </p:nvPr>
        </p:nvGraphicFramePr>
        <p:xfrm>
          <a:off x="2404423" y="1607031"/>
          <a:ext cx="7383153" cy="5158929"/>
        </p:xfrm>
        <a:graphic>
          <a:graphicData uri="http://schemas.openxmlformats.org/drawingml/2006/table">
            <a:tbl>
              <a:tblPr firstRow="1" firstCol="1" bandRow="1"/>
              <a:tblGrid>
                <a:gridCol w="3835841">
                  <a:extLst>
                    <a:ext uri="{9D8B030D-6E8A-4147-A177-3AD203B41FA5}">
                      <a16:colId xmlns:a16="http://schemas.microsoft.com/office/drawing/2014/main" val="2409249144"/>
                    </a:ext>
                  </a:extLst>
                </a:gridCol>
                <a:gridCol w="3547312">
                  <a:extLst>
                    <a:ext uri="{9D8B030D-6E8A-4147-A177-3AD203B41FA5}">
                      <a16:colId xmlns:a16="http://schemas.microsoft.com/office/drawing/2014/main" val="4146102941"/>
                    </a:ext>
                  </a:extLst>
                </a:gridCol>
              </a:tblGrid>
              <a:tr h="709761">
                <a:tc gridSpan="2">
                  <a:txBody>
                    <a:bodyPr/>
                    <a:lstStyle/>
                    <a:p>
                      <a:r>
                        <a:rPr lang="nl-NL" sz="1200" b="1" dirty="0">
                          <a:effectLst/>
                          <a:latin typeface="Tahoma" panose="020B0604030504040204" pitchFamily="34" charset="0"/>
                          <a:ea typeface="Calibri" panose="020F0502020204030204" pitchFamily="34" charset="0"/>
                          <a:cs typeface="Times New Roman" panose="02020603050405020304" pitchFamily="18" charset="0"/>
                        </a:rPr>
                        <a:t>Beschrijving:</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200" dirty="0">
                          <a:effectLst/>
                          <a:latin typeface="Tahoma" panose="020B0604030504040204" pitchFamily="34" charset="0"/>
                          <a:ea typeface="Calibri" panose="020F0502020204030204" pitchFamily="34" charset="0"/>
                          <a:cs typeface="Times New Roman" panose="02020603050405020304" pitchFamily="18" charset="0"/>
                        </a:rPr>
                        <a:t>De Technische Commissie van MHCH is op zoek naar contactpersonen/coördinatoren voor de leeftijdscategorie O14-O18.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200" dirty="0">
                          <a:effectLst/>
                          <a:latin typeface="Tahoma" panose="020B0604030504040204" pitchFamily="34" charset="0"/>
                          <a:ea typeface="Calibri" panose="020F0502020204030204" pitchFamily="34" charset="0"/>
                          <a:cs typeface="Times New Roman" panose="02020603050405020304" pitchFamily="18"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463134741"/>
                  </a:ext>
                </a:extLst>
              </a:tr>
              <a:tr h="709761">
                <a:tc gridSpan="2">
                  <a:txBody>
                    <a:bodyPr/>
                    <a:lstStyle/>
                    <a:p>
                      <a:r>
                        <a:rPr lang="nl-NL" sz="1200" b="1" dirty="0">
                          <a:effectLst/>
                          <a:latin typeface="Tahoma" panose="020B0604030504040204" pitchFamily="34" charset="0"/>
                          <a:ea typeface="Calibri" panose="020F0502020204030204" pitchFamily="34" charset="0"/>
                          <a:cs typeface="Times New Roman" panose="02020603050405020304" pitchFamily="18" charset="0"/>
                        </a:rPr>
                        <a:t>Gezocht:</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200" dirty="0">
                          <a:effectLst/>
                          <a:latin typeface="Tahoma" panose="020B0604030504040204" pitchFamily="34" charset="0"/>
                          <a:ea typeface="Calibri" panose="020F0502020204030204" pitchFamily="34" charset="0"/>
                          <a:cs typeface="Times New Roman" panose="02020603050405020304" pitchFamily="18" charset="0"/>
                        </a:rPr>
                        <a:t>Enthousiaste ouders </a:t>
                      </a:r>
                      <a:r>
                        <a:rPr lang="nl-NL" sz="1200" u="sng" dirty="0">
                          <a:effectLst/>
                          <a:latin typeface="Tahoma" panose="020B0604030504040204" pitchFamily="34" charset="0"/>
                          <a:ea typeface="Calibri" panose="020F0502020204030204" pitchFamily="34" charset="0"/>
                          <a:cs typeface="Times New Roman" panose="02020603050405020304" pitchFamily="18" charset="0"/>
                        </a:rPr>
                        <a:t>met bij voorkeur hockey-ervaring</a:t>
                      </a:r>
                      <a:r>
                        <a:rPr lang="nl-NL" sz="1200" dirty="0">
                          <a:effectLst/>
                          <a:latin typeface="Tahoma" panose="020B0604030504040204" pitchFamily="34" charset="0"/>
                          <a:ea typeface="Calibri" panose="020F0502020204030204" pitchFamily="34" charset="0"/>
                          <a:cs typeface="Times New Roman" panose="02020603050405020304" pitchFamily="18" charset="0"/>
                        </a:rPr>
                        <a:t> die voor de leeftijdscategorie O14-O18 de contactpersoon/coördinator willen zijn binnen de Technische Commissie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200" dirty="0">
                          <a:effectLst/>
                          <a:latin typeface="Tahoma" panose="020B0604030504040204" pitchFamily="34" charset="0"/>
                          <a:ea typeface="Calibri" panose="020F0502020204030204" pitchFamily="34" charset="0"/>
                          <a:cs typeface="Times New Roman" panose="02020603050405020304" pitchFamily="18" charset="0"/>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2133347741"/>
                  </a:ext>
                </a:extLst>
              </a:tr>
              <a:tr h="354881">
                <a:tc gridSpan="2">
                  <a:txBody>
                    <a:bodyPr/>
                    <a:lstStyle/>
                    <a:p>
                      <a:r>
                        <a:rPr lang="nl-NL" sz="1200" b="1">
                          <a:effectLst/>
                          <a:latin typeface="Tahoma" panose="020B0604030504040204" pitchFamily="34" charset="0"/>
                          <a:ea typeface="Calibri" panose="020F0502020204030204" pitchFamily="34" charset="0"/>
                          <a:cs typeface="Times New Roman" panose="02020603050405020304" pitchFamily="18" charset="0"/>
                        </a:rPr>
                        <a:t>Aantal personen: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r>
                        <a:rPr lang="nl-NL" sz="1200">
                          <a:effectLst/>
                          <a:latin typeface="Tahoma" panose="020B0604030504040204" pitchFamily="34" charset="0"/>
                          <a:ea typeface="Calibri" panose="020F0502020204030204" pitchFamily="34" charset="0"/>
                          <a:cs typeface="Times New Roman" panose="02020603050405020304" pitchFamily="18" charset="0"/>
                        </a:rPr>
                        <a:t>Voor de oudste jeugd, leeftijdscategorieën: O14, O16, O18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2163262330"/>
                  </a:ext>
                </a:extLst>
              </a:tr>
              <a:tr h="1242083">
                <a:tc gridSpan="2">
                  <a:txBody>
                    <a:bodyPr/>
                    <a:lstStyle/>
                    <a:p>
                      <a:r>
                        <a:rPr lang="nl-NL" sz="1200" b="1" dirty="0">
                          <a:effectLst/>
                          <a:latin typeface="Tahoma" panose="020B0604030504040204" pitchFamily="34" charset="0"/>
                          <a:ea typeface="Calibri" panose="020F0502020204030204" pitchFamily="34" charset="0"/>
                          <a:cs typeface="Times New Roman" panose="02020603050405020304" pitchFamily="18" charset="0"/>
                        </a:rPr>
                        <a:t>Taken: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266700" algn="l"/>
                        </a:tabLst>
                      </a:pPr>
                      <a:r>
                        <a:rPr lang="nl-NL" sz="1200" dirty="0">
                          <a:effectLst/>
                          <a:latin typeface="Tahoma" panose="020B0604030504040204" pitchFamily="34" charset="0"/>
                          <a:ea typeface="Calibri" panose="020F0502020204030204" pitchFamily="34" charset="0"/>
                          <a:cs typeface="Times New Roman" panose="02020603050405020304" pitchFamily="18" charset="0"/>
                        </a:rPr>
                        <a:t>Weten wat er speelt binnen die leeftijdscategorie.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266700" algn="l"/>
                        </a:tabLst>
                      </a:pPr>
                      <a:r>
                        <a:rPr lang="nl-NL" sz="1200" dirty="0">
                          <a:effectLst/>
                          <a:latin typeface="Tahoma" panose="020B0604030504040204" pitchFamily="34" charset="0"/>
                          <a:ea typeface="Calibri" panose="020F0502020204030204" pitchFamily="34" charset="0"/>
                          <a:cs typeface="Times New Roman" panose="02020603050405020304" pitchFamily="18" charset="0"/>
                        </a:rPr>
                        <a:t>Aanspreekpunt zijn voor de coaches/teammanagers en ouders.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266700" algn="l"/>
                        </a:tabLst>
                      </a:pPr>
                      <a:r>
                        <a:rPr lang="nl-NL" sz="1200" dirty="0">
                          <a:effectLst/>
                          <a:latin typeface="Tahoma" panose="020B0604030504040204" pitchFamily="34" charset="0"/>
                          <a:ea typeface="Calibri" panose="020F0502020204030204" pitchFamily="34" charset="0"/>
                          <a:cs typeface="Times New Roman" panose="02020603050405020304" pitchFamily="18" charset="0"/>
                        </a:rPr>
                        <a:t>Verbindende factor tussen de verschillende teams in die categorie.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266700" algn="l"/>
                        </a:tabLst>
                      </a:pPr>
                      <a:r>
                        <a:rPr lang="nl-NL" sz="1200" dirty="0">
                          <a:effectLst/>
                          <a:latin typeface="Tahoma" panose="020B0604030504040204" pitchFamily="34" charset="0"/>
                          <a:ea typeface="Calibri" panose="020F0502020204030204" pitchFamily="34" charset="0"/>
                          <a:cs typeface="Times New Roman" panose="02020603050405020304" pitchFamily="18" charset="0"/>
                        </a:rPr>
                        <a:t>Nauw betrokken bij de teamindelingen voor het volgend seizoen.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266700" algn="l"/>
                        </a:tabLst>
                      </a:pPr>
                      <a:r>
                        <a:rPr lang="nl-NL" sz="1200" dirty="0">
                          <a:effectLst/>
                          <a:latin typeface="Tahoma" panose="020B0604030504040204" pitchFamily="34" charset="0"/>
                          <a:ea typeface="Calibri" panose="020F0502020204030204" pitchFamily="34" charset="0"/>
                          <a:cs typeface="Times New Roman" panose="02020603050405020304" pitchFamily="18" charset="0"/>
                        </a:rPr>
                        <a:t>Planning van de wedstrijden/bardiensten op de zaterdagen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266700" algn="l"/>
                        </a:tabLst>
                      </a:pPr>
                      <a:r>
                        <a:rPr lang="nl-NL" sz="1200" dirty="0">
                          <a:effectLst/>
                          <a:latin typeface="Tahoma" panose="020B0604030504040204" pitchFamily="34" charset="0"/>
                          <a:ea typeface="Calibri" panose="020F0502020204030204" pitchFamily="34" charset="0"/>
                          <a:cs typeface="Times New Roman" panose="02020603050405020304" pitchFamily="18" charset="0"/>
                        </a:rPr>
                        <a:t>Afhandeling vragen van en naar de bond en </a:t>
                      </a:r>
                      <a:r>
                        <a:rPr lang="nl-NL" sz="1200" dirty="0" err="1">
                          <a:effectLst/>
                          <a:latin typeface="Tahoma" panose="020B0604030504040204" pitchFamily="34" charset="0"/>
                          <a:ea typeface="Calibri" panose="020F0502020204030204" pitchFamily="34" charset="0"/>
                          <a:cs typeface="Times New Roman" panose="02020603050405020304" pitchFamily="18" charset="0"/>
                        </a:rPr>
                        <a:t>evt</a:t>
                      </a:r>
                      <a:r>
                        <a:rPr lang="nl-NL" sz="1200" dirty="0">
                          <a:effectLst/>
                          <a:latin typeface="Tahoma" panose="020B0604030504040204" pitchFamily="34" charset="0"/>
                          <a:ea typeface="Calibri" panose="020F0502020204030204" pitchFamily="34" charset="0"/>
                          <a:cs typeface="Times New Roman" panose="02020603050405020304" pitchFamily="18" charset="0"/>
                        </a:rPr>
                        <a:t> andere clubs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28553825"/>
                  </a:ext>
                </a:extLst>
              </a:tr>
              <a:tr h="508527">
                <a:tc gridSpan="2">
                  <a:txBody>
                    <a:bodyPr/>
                    <a:lstStyle/>
                    <a:p>
                      <a:r>
                        <a:rPr lang="nl-NL" sz="1200" b="1" dirty="0">
                          <a:effectLst/>
                          <a:latin typeface="Tahoma" panose="020B0604030504040204" pitchFamily="34" charset="0"/>
                          <a:ea typeface="Calibri" panose="020F0502020204030204" pitchFamily="34" charset="0"/>
                          <a:cs typeface="Times New Roman" panose="02020603050405020304" pitchFamily="18" charset="0"/>
                        </a:rPr>
                        <a:t>Geschatte tijdsduur:</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200" dirty="0">
                          <a:effectLst/>
                          <a:latin typeface="Tahoma" panose="020B0604030504040204" pitchFamily="34" charset="0"/>
                          <a:ea typeface="Calibri" panose="020F0502020204030204" pitchFamily="34" charset="0"/>
                          <a:cs typeface="Times New Roman" panose="02020603050405020304" pitchFamily="18" charset="0"/>
                        </a:rPr>
                        <a:t>Gemiddeld 1 uur per week, indeling wedstrijden per blok en teamindelingen vragen wat meer tijd.</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962660717"/>
                  </a:ext>
                </a:extLst>
              </a:tr>
              <a:tr h="508527">
                <a:tc gridSpan="2">
                  <a:txBody>
                    <a:bodyPr/>
                    <a:lstStyle/>
                    <a:p>
                      <a:r>
                        <a:rPr lang="nl-NL" sz="1200" b="1" dirty="0">
                          <a:effectLst/>
                          <a:latin typeface="Tahoma" panose="020B0604030504040204" pitchFamily="34" charset="0"/>
                          <a:ea typeface="Calibri" panose="020F0502020204030204" pitchFamily="34" charset="0"/>
                          <a:cs typeface="Times New Roman" panose="02020603050405020304" pitchFamily="18" charset="0"/>
                        </a:rPr>
                        <a:t>Welke periode: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200" dirty="0">
                          <a:effectLst/>
                          <a:latin typeface="Tahoma" panose="020B0604030504040204" pitchFamily="34" charset="0"/>
                          <a:ea typeface="Calibri" panose="020F0502020204030204" pitchFamily="34" charset="0"/>
                          <a:cs typeface="Times New Roman" panose="02020603050405020304" pitchFamily="18" charset="0"/>
                        </a:rPr>
                        <a:t>Het hele jaar door met het accent aan het begin van ieder blok en aan het eind van het seizoen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1566959994"/>
                  </a:ext>
                </a:extLst>
              </a:tr>
              <a:tr h="339017">
                <a:tc gridSpan="2">
                  <a:txBody>
                    <a:bodyPr/>
                    <a:lstStyle/>
                    <a:p>
                      <a:r>
                        <a:rPr lang="nl-NL" sz="1200" b="1" dirty="0">
                          <a:effectLst/>
                          <a:latin typeface="Tahoma" panose="020B0604030504040204" pitchFamily="34" charset="0"/>
                          <a:ea typeface="Calibri" panose="020F0502020204030204" pitchFamily="34" charset="0"/>
                          <a:cs typeface="Times New Roman" panose="02020603050405020304" pitchFamily="18" charset="0"/>
                        </a:rPr>
                        <a:t>Draaiboek beschikbaar:</a:t>
                      </a:r>
                      <a:r>
                        <a:rPr lang="nl-NL" sz="1200" dirty="0">
                          <a:effectLst/>
                          <a:latin typeface="Tahoma" panose="020B0604030504040204" pitchFamily="34" charset="0"/>
                          <a:ea typeface="Calibri" panose="020F0502020204030204" pitchFamily="34" charset="0"/>
                          <a:cs typeface="Times New Roman" panose="02020603050405020304" pitchFamily="18" charset="0"/>
                        </a:rPr>
                        <a:t>      Nee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2510538253"/>
                  </a:ext>
                </a:extLst>
              </a:tr>
              <a:tr h="354881">
                <a:tc gridSpan="2">
                  <a:txBody>
                    <a:bodyPr/>
                    <a:lstStyle/>
                    <a:p>
                      <a:r>
                        <a:rPr lang="nl-NL" sz="1200" b="1" dirty="0">
                          <a:effectLst/>
                          <a:latin typeface="Tahoma" panose="020B0604030504040204" pitchFamily="34" charset="0"/>
                          <a:ea typeface="Calibri" panose="020F0502020204030204" pitchFamily="34" charset="0"/>
                          <a:cs typeface="Times New Roman" panose="02020603050405020304" pitchFamily="18" charset="0"/>
                        </a:rPr>
                        <a:t>Overdracht:</a:t>
                      </a:r>
                      <a:r>
                        <a:rPr lang="nl-NL" sz="1200" dirty="0">
                          <a:effectLst/>
                          <a:latin typeface="Tahoma" panose="020B0604030504040204" pitchFamily="34" charset="0"/>
                          <a:ea typeface="Calibri" panose="020F0502020204030204" pitchFamily="34" charset="0"/>
                          <a:cs typeface="Times New Roman" panose="02020603050405020304" pitchFamily="18" charset="0"/>
                        </a:rPr>
                        <a:t>   Ja, door de Technische Commissie</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4122027171"/>
                  </a:ext>
                </a:extLst>
              </a:tr>
              <a:tr h="339017">
                <a:tc>
                  <a:txBody>
                    <a:bodyPr/>
                    <a:lstStyle/>
                    <a:p>
                      <a:r>
                        <a:rPr lang="nl-NL" sz="1200" b="1" dirty="0">
                          <a:effectLst/>
                          <a:latin typeface="Tahoma" panose="020B0604030504040204" pitchFamily="34" charset="0"/>
                          <a:ea typeface="Calibri" panose="020F0502020204030204" pitchFamily="34" charset="0"/>
                          <a:cs typeface="Times New Roman" panose="02020603050405020304" pitchFamily="18" charset="0"/>
                        </a:rPr>
                        <a:t>Opgesteld door:</a:t>
                      </a:r>
                      <a:r>
                        <a:rPr lang="nl-NL" sz="1100" b="1" dirty="0">
                          <a:effectLst/>
                          <a:latin typeface="Calibri" panose="020F0502020204030204" pitchFamily="34" charset="0"/>
                          <a:ea typeface="Calibri" panose="020F0502020204030204" pitchFamily="34" charset="0"/>
                          <a:cs typeface="Times New Roman" panose="02020603050405020304" pitchFamily="18" charset="0"/>
                        </a:rPr>
                        <a:t> </a:t>
                      </a:r>
                      <a:r>
                        <a:rPr lang="nl-NL" sz="1200" dirty="0">
                          <a:effectLst/>
                          <a:latin typeface="Tahoma" panose="020B0604030504040204" pitchFamily="34" charset="0"/>
                          <a:ea typeface="Calibri" panose="020F0502020204030204" pitchFamily="34" charset="0"/>
                          <a:cs typeface="Times New Roman" panose="02020603050405020304" pitchFamily="18" charset="0"/>
                        </a:rPr>
                        <a:t>Henrik van Bennekom</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nl-NL" sz="1200" b="1" dirty="0">
                          <a:effectLst/>
                          <a:latin typeface="Tahoma" panose="020B0604030504040204" pitchFamily="34" charset="0"/>
                          <a:ea typeface="Calibri" panose="020F0502020204030204" pitchFamily="34" charset="0"/>
                          <a:cs typeface="Times New Roman" panose="02020603050405020304" pitchFamily="18" charset="0"/>
                        </a:rPr>
                        <a:t>Datum:</a:t>
                      </a:r>
                      <a:r>
                        <a:rPr lang="nl-NL" sz="1100" b="1" dirty="0">
                          <a:effectLst/>
                          <a:latin typeface="Calibri" panose="020F0502020204030204" pitchFamily="34" charset="0"/>
                          <a:ea typeface="Calibri" panose="020F0502020204030204" pitchFamily="34" charset="0"/>
                          <a:cs typeface="Times New Roman" panose="02020603050405020304" pitchFamily="18" charset="0"/>
                        </a:rPr>
                        <a:t> </a:t>
                      </a:r>
                      <a:r>
                        <a:rPr lang="nl-NL" sz="1200" dirty="0">
                          <a:effectLst/>
                          <a:latin typeface="Tahoma" panose="020B0604030504040204" pitchFamily="34" charset="0"/>
                          <a:ea typeface="Calibri" panose="020F0502020204030204" pitchFamily="34" charset="0"/>
                          <a:cs typeface="Times New Roman" panose="02020603050405020304" pitchFamily="18" charset="0"/>
                        </a:rPr>
                        <a:t>Januari 2025</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992" marR="509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2800072"/>
                  </a:ext>
                </a:extLst>
              </a:tr>
            </a:tbl>
          </a:graphicData>
        </a:graphic>
      </p:graphicFrame>
    </p:spTree>
    <p:extLst>
      <p:ext uri="{BB962C8B-B14F-4D97-AF65-F5344CB8AC3E}">
        <p14:creationId xmlns:p14="http://schemas.microsoft.com/office/powerpoint/2010/main" val="4030979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AAFB6-CF06-7EFA-B236-2286139ACE6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444957-DFED-501C-7402-654B74DE9992}"/>
              </a:ext>
            </a:extLst>
          </p:cNvPr>
          <p:cNvSpPr>
            <a:spLocks noGrp="1"/>
          </p:cNvSpPr>
          <p:nvPr>
            <p:ph type="title"/>
          </p:nvPr>
        </p:nvSpPr>
        <p:spPr/>
        <p:txBody>
          <a:bodyPr/>
          <a:lstStyle/>
          <a:p>
            <a:r>
              <a:rPr lang="nl-NL" noProof="0" dirty="0"/>
              <a:t>Vacature | TC | Arbitrage</a:t>
            </a:r>
          </a:p>
        </p:txBody>
      </p:sp>
      <p:graphicFrame>
        <p:nvGraphicFramePr>
          <p:cNvPr id="6" name="Table 5">
            <a:extLst>
              <a:ext uri="{FF2B5EF4-FFF2-40B4-BE49-F238E27FC236}">
                <a16:creationId xmlns:a16="http://schemas.microsoft.com/office/drawing/2014/main" id="{3F744A64-0452-AE2F-CD35-0556C6A7A67D}"/>
              </a:ext>
            </a:extLst>
          </p:cNvPr>
          <p:cNvGraphicFramePr>
            <a:graphicFrameLocks noGrp="1"/>
          </p:cNvGraphicFramePr>
          <p:nvPr>
            <p:extLst>
              <p:ext uri="{D42A27DB-BD31-4B8C-83A1-F6EECF244321}">
                <p14:modId xmlns:p14="http://schemas.microsoft.com/office/powerpoint/2010/main" val="3604123876"/>
              </p:ext>
            </p:extLst>
          </p:nvPr>
        </p:nvGraphicFramePr>
        <p:xfrm>
          <a:off x="2404200" y="1725217"/>
          <a:ext cx="7383600" cy="5083585"/>
        </p:xfrm>
        <a:graphic>
          <a:graphicData uri="http://schemas.openxmlformats.org/drawingml/2006/table">
            <a:tbl>
              <a:tblPr firstRow="1" firstCol="1" bandRow="1"/>
              <a:tblGrid>
                <a:gridCol w="3836073">
                  <a:extLst>
                    <a:ext uri="{9D8B030D-6E8A-4147-A177-3AD203B41FA5}">
                      <a16:colId xmlns:a16="http://schemas.microsoft.com/office/drawing/2014/main" val="1478742856"/>
                    </a:ext>
                  </a:extLst>
                </a:gridCol>
                <a:gridCol w="3547527">
                  <a:extLst>
                    <a:ext uri="{9D8B030D-6E8A-4147-A177-3AD203B41FA5}">
                      <a16:colId xmlns:a16="http://schemas.microsoft.com/office/drawing/2014/main" val="2545397479"/>
                    </a:ext>
                  </a:extLst>
                </a:gridCol>
              </a:tblGrid>
              <a:tr h="572544">
                <a:tc gridSpan="2">
                  <a:txBody>
                    <a:bodyPr/>
                    <a:lstStyle/>
                    <a:p>
                      <a:r>
                        <a:rPr lang="nl-NL" sz="1100" b="1" dirty="0">
                          <a:effectLst/>
                          <a:latin typeface="Tahoma" panose="020B0604030504040204" pitchFamily="34" charset="0"/>
                          <a:ea typeface="Calibri" panose="020F0502020204030204" pitchFamily="34" charset="0"/>
                          <a:cs typeface="Times New Roman" panose="02020603050405020304" pitchFamily="18" charset="0"/>
                        </a:rPr>
                        <a:t>Beschrijving:</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dirty="0">
                          <a:effectLst/>
                          <a:latin typeface="Tahoma" panose="020B0604030504040204" pitchFamily="34" charset="0"/>
                          <a:ea typeface="Calibri" panose="020F0502020204030204" pitchFamily="34" charset="0"/>
                          <a:cs typeface="Times New Roman" panose="02020603050405020304" pitchFamily="18" charset="0"/>
                        </a:rPr>
                        <a:t>De TC zoekt (minimaal) 2 enthousiastelingen die het plannen van scheidsrechters en spelregelexamens willen oppakken waarvan 1 de vergaderingen van de TC zal bijwonen.</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dirty="0">
                          <a:effectLst/>
                          <a:latin typeface="Tahoma" panose="020B0604030504040204" pitchFamily="34" charset="0"/>
                          <a:ea typeface="Calibri" panose="020F0502020204030204" pitchFamily="34" charset="0"/>
                          <a:cs typeface="Times New Roman" panose="02020603050405020304" pitchFamily="18" charset="0"/>
                        </a:rPr>
                        <a:t> </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941" marR="42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3138553661"/>
                  </a:ext>
                </a:extLst>
              </a:tr>
              <a:tr h="801562">
                <a:tc gridSpan="2">
                  <a:txBody>
                    <a:bodyPr/>
                    <a:lstStyle/>
                    <a:p>
                      <a:r>
                        <a:rPr lang="nl-NL" sz="1100" b="1" dirty="0">
                          <a:effectLst/>
                          <a:latin typeface="Tahoma" panose="020B0604030504040204" pitchFamily="34" charset="0"/>
                          <a:ea typeface="Calibri" panose="020F0502020204030204" pitchFamily="34" charset="0"/>
                          <a:cs typeface="Times New Roman" panose="02020603050405020304" pitchFamily="18" charset="0"/>
                        </a:rPr>
                        <a:t>Gezocht:</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dirty="0">
                          <a:effectLst/>
                          <a:latin typeface="Tahoma" panose="020B0604030504040204" pitchFamily="34" charset="0"/>
                          <a:ea typeface="Calibri" panose="020F0502020204030204" pitchFamily="34" charset="0"/>
                          <a:cs typeface="Times New Roman" panose="02020603050405020304" pitchFamily="18" charset="0"/>
                        </a:rPr>
                        <a:t>Volwassenen met overwicht en goede communicatieve vaardigheden, die naast het indelen van fluitbeurten en spelregelexamens, ook teams en spelers op vriendelijke maar duidelijke wijze kunnen helpen om de belangrijke verantwoordelijkheid van het fluiten van elkaars wedstrijden in goede banen te leiden. </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dirty="0">
                          <a:effectLst/>
                          <a:latin typeface="Tahoma" panose="020B0604030504040204" pitchFamily="34" charset="0"/>
                          <a:ea typeface="Calibri" panose="020F0502020204030204" pitchFamily="34" charset="0"/>
                          <a:cs typeface="Times New Roman" panose="02020603050405020304" pitchFamily="18" charset="0"/>
                        </a:rPr>
                        <a:t>Hockey achtergrond niet noodzakelijk, bij voorkeur wel ervaring met het fluiten en/of goede spelregelkennis.</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941" marR="42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2377561613"/>
                  </a:ext>
                </a:extLst>
              </a:tr>
              <a:tr h="229018">
                <a:tc gridSpan="2">
                  <a:txBody>
                    <a:bodyPr/>
                    <a:lstStyle/>
                    <a:p>
                      <a:r>
                        <a:rPr lang="nl-NL" sz="1100" b="1">
                          <a:effectLst/>
                          <a:latin typeface="Tahoma" panose="020B0604030504040204" pitchFamily="34" charset="0"/>
                          <a:ea typeface="Calibri" panose="020F0502020204030204" pitchFamily="34" charset="0"/>
                          <a:cs typeface="Times New Roman" panose="02020603050405020304" pitchFamily="18" charset="0"/>
                        </a:rPr>
                        <a:t>Aantal personen: 2</a:t>
                      </a:r>
                      <a:endParaRPr lang="nl-NL" sz="1050">
                        <a:effectLst/>
                        <a:latin typeface="Calibri" panose="020F0502020204030204" pitchFamily="34" charset="0"/>
                        <a:ea typeface="Calibri" panose="020F0502020204030204" pitchFamily="34" charset="0"/>
                        <a:cs typeface="Times New Roman" panose="02020603050405020304" pitchFamily="18" charset="0"/>
                      </a:endParaRPr>
                    </a:p>
                    <a:p>
                      <a:r>
                        <a:rPr lang="nl-NL" sz="1100">
                          <a:effectLst/>
                          <a:latin typeface="Tahoma" panose="020B0604030504040204" pitchFamily="34" charset="0"/>
                          <a:ea typeface="Calibri" panose="020F0502020204030204" pitchFamily="34" charset="0"/>
                          <a:cs typeface="Times New Roman" panose="02020603050405020304" pitchFamily="18" charset="0"/>
                        </a:rPr>
                        <a:t>Voor alle leeftijdscategorieën binnen de vereniging.</a:t>
                      </a:r>
                      <a:endParaRPr lang="nl-NL" sz="1050">
                        <a:effectLst/>
                        <a:latin typeface="Calibri" panose="020F0502020204030204" pitchFamily="34" charset="0"/>
                        <a:ea typeface="Calibri" panose="020F0502020204030204" pitchFamily="34" charset="0"/>
                        <a:cs typeface="Times New Roman" panose="02020603050405020304" pitchFamily="18" charset="0"/>
                      </a:endParaRPr>
                    </a:p>
                  </a:txBody>
                  <a:tcPr marL="42941" marR="42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3188838959"/>
                  </a:ext>
                </a:extLst>
              </a:tr>
              <a:tr h="1259598">
                <a:tc gridSpan="2">
                  <a:txBody>
                    <a:bodyPr/>
                    <a:lstStyle/>
                    <a:p>
                      <a:r>
                        <a:rPr lang="nl-NL" sz="1100" b="1" dirty="0">
                          <a:effectLst/>
                          <a:latin typeface="Tahoma" panose="020B0604030504040204" pitchFamily="34" charset="0"/>
                          <a:ea typeface="Calibri" panose="020F0502020204030204" pitchFamily="34" charset="0"/>
                          <a:cs typeface="Times New Roman" panose="02020603050405020304" pitchFamily="18" charset="0"/>
                        </a:rPr>
                        <a:t>Taken:</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dirty="0">
                          <a:effectLst/>
                          <a:latin typeface="Tahoma" panose="020B0604030504040204" pitchFamily="34" charset="0"/>
                          <a:ea typeface="Calibri" panose="020F0502020204030204" pitchFamily="34" charset="0"/>
                          <a:cs typeface="Times New Roman" panose="02020603050405020304" pitchFamily="18" charset="0"/>
                        </a:rPr>
                        <a:t>Planning scheidsrechters:</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ahoma" panose="020B0604030504040204" pitchFamily="34" charset="0"/>
                        <a:buChar char="-"/>
                      </a:pPr>
                      <a:r>
                        <a:rPr lang="nl-NL" sz="1100" dirty="0">
                          <a:effectLst/>
                          <a:latin typeface="Tahoma" panose="020B0604030504040204" pitchFamily="34" charset="0"/>
                          <a:ea typeface="Calibri" panose="020F0502020204030204" pitchFamily="34" charset="0"/>
                          <a:cs typeface="Times New Roman" panose="02020603050405020304" pitchFamily="18" charset="0"/>
                        </a:rPr>
                        <a:t>Per wedstrijdblok van 6 weken inplannen welke teams welke wedstrijden gaan fluiten.</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ahoma" panose="020B0604030504040204" pitchFamily="34" charset="0"/>
                        <a:buChar char="-"/>
                      </a:pPr>
                      <a:r>
                        <a:rPr lang="nl-NL" sz="1100" dirty="0">
                          <a:effectLst/>
                          <a:latin typeface="Tahoma" panose="020B0604030504040204" pitchFamily="34" charset="0"/>
                          <a:ea typeface="Calibri" panose="020F0502020204030204" pitchFamily="34" charset="0"/>
                          <a:cs typeface="Times New Roman" panose="02020603050405020304" pitchFamily="18" charset="0"/>
                        </a:rPr>
                        <a:t>Zorgen voor communicatie met scheidsrechters, teams helpen als ze geen vervanging kunnen vinden bij uitval van scheidsrechters.</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dirty="0">
                          <a:effectLst/>
                          <a:latin typeface="Tahoma" panose="020B0604030504040204" pitchFamily="34" charset="0"/>
                          <a:ea typeface="Calibri" panose="020F0502020204030204" pitchFamily="34" charset="0"/>
                          <a:cs typeface="Times New Roman" panose="02020603050405020304" pitchFamily="18" charset="0"/>
                        </a:rPr>
                        <a:t>Spelregelexamens plannen:</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ahoma" panose="020B0604030504040204" pitchFamily="34" charset="0"/>
                        <a:buChar char="-"/>
                      </a:pPr>
                      <a:r>
                        <a:rPr lang="nl-NL" sz="1100" dirty="0">
                          <a:effectLst/>
                          <a:latin typeface="Tahoma" panose="020B0604030504040204" pitchFamily="34" charset="0"/>
                          <a:ea typeface="Calibri" panose="020F0502020204030204" pitchFamily="34" charset="0"/>
                          <a:cs typeface="Times New Roman" panose="02020603050405020304" pitchFamily="18" charset="0"/>
                        </a:rPr>
                        <a:t>Zorgen dat spelregelexamens worden gepland en gecommuniceerd, ongeveer 3-4 keer per seizoen. Hiervoor zowel spelers als ouders inplannen.</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ahoma" panose="020B0604030504040204" pitchFamily="34" charset="0"/>
                        <a:buChar char="-"/>
                      </a:pPr>
                      <a:r>
                        <a:rPr lang="nl-NL" sz="1100" dirty="0">
                          <a:effectLst/>
                          <a:latin typeface="Tahoma" panose="020B0604030504040204" pitchFamily="34" charset="0"/>
                          <a:ea typeface="Calibri" panose="020F0502020204030204" pitchFamily="34" charset="0"/>
                          <a:cs typeface="Times New Roman" panose="02020603050405020304" pitchFamily="18" charset="0"/>
                        </a:rPr>
                        <a:t>Spelregels communiceren binnen de club. </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r>
                        <a:rPr lang="nl-NL" sz="1100" dirty="0">
                          <a:effectLst/>
                          <a:latin typeface="Tahoma" panose="020B0604030504040204" pitchFamily="34" charset="0"/>
                          <a:ea typeface="Calibri" panose="020F0502020204030204" pitchFamily="34" charset="0"/>
                          <a:cs typeface="Times New Roman" panose="02020603050405020304" pitchFamily="18" charset="0"/>
                        </a:rPr>
                        <a:t>Organiseren van begeleiding voor nieuwe/onervaren scheidsrechters</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941" marR="42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1444909077"/>
                  </a:ext>
                </a:extLst>
              </a:tr>
              <a:tr h="343527">
                <a:tc gridSpan="2">
                  <a:txBody>
                    <a:bodyPr/>
                    <a:lstStyle/>
                    <a:p>
                      <a:r>
                        <a:rPr lang="nl-NL" sz="1100" b="1">
                          <a:effectLst/>
                          <a:latin typeface="Tahoma" panose="020B0604030504040204" pitchFamily="34" charset="0"/>
                          <a:ea typeface="Calibri" panose="020F0502020204030204" pitchFamily="34" charset="0"/>
                          <a:cs typeface="Times New Roman" panose="02020603050405020304" pitchFamily="18" charset="0"/>
                        </a:rPr>
                        <a:t>Geschatte tijdsduur:</a:t>
                      </a:r>
                      <a:endParaRPr lang="nl-NL" sz="1050">
                        <a:effectLst/>
                        <a:latin typeface="Calibri" panose="020F0502020204030204" pitchFamily="34" charset="0"/>
                        <a:ea typeface="Calibri" panose="020F0502020204030204" pitchFamily="34" charset="0"/>
                        <a:cs typeface="Times New Roman" panose="02020603050405020304" pitchFamily="18" charset="0"/>
                      </a:endParaRPr>
                    </a:p>
                    <a:p>
                      <a:r>
                        <a:rPr lang="nl-NL" sz="1100">
                          <a:effectLst/>
                          <a:latin typeface="Tahoma" panose="020B0604030504040204" pitchFamily="34" charset="0"/>
                          <a:ea typeface="Calibri" panose="020F0502020204030204" pitchFamily="34" charset="0"/>
                          <a:cs typeface="Times New Roman" panose="02020603050405020304" pitchFamily="18" charset="0"/>
                        </a:rPr>
                        <a:t>Gemiddeld 1 uur per week, daarnaast zal het indelen aan het begin van ieder blok meer tijd vragen.</a:t>
                      </a:r>
                      <a:endParaRPr lang="nl-NL" sz="1050">
                        <a:effectLst/>
                        <a:latin typeface="Calibri" panose="020F0502020204030204" pitchFamily="34" charset="0"/>
                        <a:ea typeface="Calibri" panose="020F0502020204030204" pitchFamily="34" charset="0"/>
                        <a:cs typeface="Times New Roman" panose="02020603050405020304" pitchFamily="18" charset="0"/>
                      </a:endParaRPr>
                    </a:p>
                  </a:txBody>
                  <a:tcPr marL="42941" marR="42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1708272002"/>
                  </a:ext>
                </a:extLst>
              </a:tr>
              <a:tr h="229018">
                <a:tc gridSpan="2">
                  <a:txBody>
                    <a:bodyPr/>
                    <a:lstStyle/>
                    <a:p>
                      <a:r>
                        <a:rPr lang="nl-NL" sz="1100" b="1">
                          <a:effectLst/>
                          <a:latin typeface="Tahoma" panose="020B0604030504040204" pitchFamily="34" charset="0"/>
                          <a:ea typeface="Calibri" panose="020F0502020204030204" pitchFamily="34" charset="0"/>
                          <a:cs typeface="Times New Roman" panose="02020603050405020304" pitchFamily="18" charset="0"/>
                        </a:rPr>
                        <a:t>Welke periode:</a:t>
                      </a:r>
                      <a:endParaRPr lang="nl-NL" sz="1050">
                        <a:effectLst/>
                        <a:latin typeface="Calibri" panose="020F0502020204030204" pitchFamily="34" charset="0"/>
                        <a:ea typeface="Calibri" panose="020F0502020204030204" pitchFamily="34" charset="0"/>
                        <a:cs typeface="Times New Roman" panose="02020603050405020304" pitchFamily="18" charset="0"/>
                      </a:endParaRPr>
                    </a:p>
                    <a:p>
                      <a:r>
                        <a:rPr lang="nl-NL" sz="1100">
                          <a:effectLst/>
                          <a:latin typeface="Tahoma" panose="020B0604030504040204" pitchFamily="34" charset="0"/>
                          <a:ea typeface="Calibri" panose="020F0502020204030204" pitchFamily="34" charset="0"/>
                          <a:cs typeface="Times New Roman" panose="02020603050405020304" pitchFamily="18" charset="0"/>
                        </a:rPr>
                        <a:t>Gedurende competities, met het accent aan het begin van elk wedstrijdblok.</a:t>
                      </a:r>
                      <a:endParaRPr lang="nl-NL" sz="1050">
                        <a:effectLst/>
                        <a:latin typeface="Calibri" panose="020F0502020204030204" pitchFamily="34" charset="0"/>
                        <a:ea typeface="Calibri" panose="020F0502020204030204" pitchFamily="34" charset="0"/>
                        <a:cs typeface="Times New Roman" panose="02020603050405020304" pitchFamily="18" charset="0"/>
                      </a:endParaRPr>
                    </a:p>
                  </a:txBody>
                  <a:tcPr marL="42941" marR="42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1419751163"/>
                  </a:ext>
                </a:extLst>
              </a:tr>
              <a:tr h="229018">
                <a:tc gridSpan="2">
                  <a:txBody>
                    <a:bodyPr/>
                    <a:lstStyle/>
                    <a:p>
                      <a:r>
                        <a:rPr lang="nl-NL" sz="1100" b="1" dirty="0">
                          <a:effectLst/>
                          <a:latin typeface="Tahoma" panose="020B0604030504040204" pitchFamily="34" charset="0"/>
                          <a:ea typeface="Calibri" panose="020F0502020204030204" pitchFamily="34" charset="0"/>
                          <a:cs typeface="Times New Roman" panose="02020603050405020304" pitchFamily="18" charset="0"/>
                        </a:rPr>
                        <a:t>Draaiboek beschikbaar:</a:t>
                      </a:r>
                      <a:r>
                        <a:rPr lang="nl-NL" sz="1100" dirty="0">
                          <a:effectLst/>
                          <a:latin typeface="Tahoma" panose="020B0604030504040204" pitchFamily="34" charset="0"/>
                          <a:ea typeface="Calibri" panose="020F0502020204030204" pitchFamily="34" charset="0"/>
                          <a:cs typeface="Times New Roman" panose="02020603050405020304" pitchFamily="18" charset="0"/>
                        </a:rPr>
                        <a:t>      Nee</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941" marR="42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4273994581"/>
                  </a:ext>
                </a:extLst>
              </a:tr>
              <a:tr h="229018">
                <a:tc gridSpan="2">
                  <a:txBody>
                    <a:bodyPr/>
                    <a:lstStyle/>
                    <a:p>
                      <a:r>
                        <a:rPr lang="nl-NL" sz="1100" b="1" dirty="0">
                          <a:effectLst/>
                          <a:latin typeface="Tahoma" panose="020B0604030504040204" pitchFamily="34" charset="0"/>
                          <a:ea typeface="Calibri" panose="020F0502020204030204" pitchFamily="34" charset="0"/>
                          <a:cs typeface="Times New Roman" panose="02020603050405020304" pitchFamily="18" charset="0"/>
                        </a:rPr>
                        <a:t>Overdracht:</a:t>
                      </a:r>
                      <a:r>
                        <a:rPr lang="nl-NL" sz="1100" dirty="0">
                          <a:effectLst/>
                          <a:latin typeface="Tahoma" panose="020B0604030504040204" pitchFamily="34" charset="0"/>
                          <a:ea typeface="Calibri" panose="020F0502020204030204" pitchFamily="34" charset="0"/>
                          <a:cs typeface="Times New Roman" panose="02020603050405020304" pitchFamily="18" charset="0"/>
                        </a:rPr>
                        <a:t>   Ja, door de huidige twee arbitrage commissieleden.</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941" marR="42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980034174"/>
                  </a:ext>
                </a:extLst>
              </a:tr>
              <a:tr h="229018">
                <a:tc>
                  <a:txBody>
                    <a:bodyPr/>
                    <a:lstStyle/>
                    <a:p>
                      <a:r>
                        <a:rPr lang="nl-NL" sz="1100" b="1" dirty="0">
                          <a:effectLst/>
                          <a:latin typeface="Tahoma" panose="020B0604030504040204" pitchFamily="34" charset="0"/>
                          <a:ea typeface="Calibri" panose="020F0502020204030204" pitchFamily="34" charset="0"/>
                          <a:cs typeface="Times New Roman" panose="02020603050405020304" pitchFamily="18" charset="0"/>
                        </a:rPr>
                        <a:t>Opgesteld door:</a:t>
                      </a:r>
                      <a:r>
                        <a:rPr lang="nl-NL" sz="1050" b="1"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a:effectLst/>
                          <a:latin typeface="Tahoma" panose="020B0604030504040204" pitchFamily="34" charset="0"/>
                          <a:ea typeface="Calibri" panose="020F0502020204030204" pitchFamily="34" charset="0"/>
                          <a:cs typeface="Times New Roman" panose="02020603050405020304" pitchFamily="18" charset="0"/>
                        </a:rPr>
                        <a:t>Henrik van Bennekom</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941" marR="42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nl-NL" sz="1100" b="1" dirty="0">
                          <a:effectLst/>
                          <a:latin typeface="Tahoma" panose="020B0604030504040204" pitchFamily="34" charset="0"/>
                          <a:ea typeface="Calibri" panose="020F0502020204030204" pitchFamily="34" charset="0"/>
                          <a:cs typeface="Times New Roman" panose="02020603050405020304" pitchFamily="18" charset="0"/>
                        </a:rPr>
                        <a:t>Datum:</a:t>
                      </a:r>
                      <a:r>
                        <a:rPr lang="nl-NL" sz="1050" b="1" dirty="0">
                          <a:effectLst/>
                          <a:latin typeface="Calibri" panose="020F0502020204030204" pitchFamily="34" charset="0"/>
                          <a:ea typeface="Calibri" panose="020F0502020204030204" pitchFamily="34" charset="0"/>
                          <a:cs typeface="Times New Roman" panose="02020603050405020304" pitchFamily="18" charset="0"/>
                        </a:rPr>
                        <a:t> </a:t>
                      </a:r>
                      <a:r>
                        <a:rPr lang="nl-NL" sz="1100" dirty="0">
                          <a:effectLst/>
                          <a:latin typeface="Tahoma" panose="020B0604030504040204" pitchFamily="34" charset="0"/>
                          <a:ea typeface="Calibri" panose="020F0502020204030204" pitchFamily="34" charset="0"/>
                          <a:cs typeface="Times New Roman" panose="02020603050405020304" pitchFamily="18" charset="0"/>
                        </a:rPr>
                        <a:t>Januari 2025</a:t>
                      </a:r>
                      <a:endParaRPr lang="nl-N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941" marR="42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5883983"/>
                  </a:ext>
                </a:extLst>
              </a:tr>
            </a:tbl>
          </a:graphicData>
        </a:graphic>
      </p:graphicFrame>
    </p:spTree>
    <p:extLst>
      <p:ext uri="{BB962C8B-B14F-4D97-AF65-F5344CB8AC3E}">
        <p14:creationId xmlns:p14="http://schemas.microsoft.com/office/powerpoint/2010/main" val="311333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192FA-8E5E-6F49-378C-DCBB4F8752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773938-A2F6-6AF5-A03E-78CE7083A51E}"/>
              </a:ext>
            </a:extLst>
          </p:cNvPr>
          <p:cNvSpPr>
            <a:spLocks noGrp="1"/>
          </p:cNvSpPr>
          <p:nvPr>
            <p:ph type="title"/>
          </p:nvPr>
        </p:nvSpPr>
        <p:spPr/>
        <p:txBody>
          <a:bodyPr/>
          <a:lstStyle/>
          <a:p>
            <a:r>
              <a:rPr lang="nl-NL" noProof="0" dirty="0"/>
              <a:t>Vacature | Beheer | Activiteitencommissie</a:t>
            </a:r>
          </a:p>
        </p:txBody>
      </p:sp>
      <p:graphicFrame>
        <p:nvGraphicFramePr>
          <p:cNvPr id="7" name="Table 6">
            <a:extLst>
              <a:ext uri="{FF2B5EF4-FFF2-40B4-BE49-F238E27FC236}">
                <a16:creationId xmlns:a16="http://schemas.microsoft.com/office/drawing/2014/main" id="{D7435B6D-C7CA-3388-7520-0C200FB0A642}"/>
              </a:ext>
            </a:extLst>
          </p:cNvPr>
          <p:cNvGraphicFramePr>
            <a:graphicFrameLocks noGrp="1"/>
          </p:cNvGraphicFramePr>
          <p:nvPr>
            <p:extLst>
              <p:ext uri="{D42A27DB-BD31-4B8C-83A1-F6EECF244321}">
                <p14:modId xmlns:p14="http://schemas.microsoft.com/office/powerpoint/2010/main" val="171097393"/>
              </p:ext>
            </p:extLst>
          </p:nvPr>
        </p:nvGraphicFramePr>
        <p:xfrm>
          <a:off x="2474727" y="1602988"/>
          <a:ext cx="7383600" cy="5208502"/>
        </p:xfrm>
        <a:graphic>
          <a:graphicData uri="http://schemas.openxmlformats.org/drawingml/2006/table">
            <a:tbl>
              <a:tblPr firstRow="1" firstCol="1" bandRow="1"/>
              <a:tblGrid>
                <a:gridCol w="3836074">
                  <a:extLst>
                    <a:ext uri="{9D8B030D-6E8A-4147-A177-3AD203B41FA5}">
                      <a16:colId xmlns:a16="http://schemas.microsoft.com/office/drawing/2014/main" val="3949055177"/>
                    </a:ext>
                  </a:extLst>
                </a:gridCol>
                <a:gridCol w="3547526">
                  <a:extLst>
                    <a:ext uri="{9D8B030D-6E8A-4147-A177-3AD203B41FA5}">
                      <a16:colId xmlns:a16="http://schemas.microsoft.com/office/drawing/2014/main" val="1814519969"/>
                    </a:ext>
                  </a:extLst>
                </a:gridCol>
              </a:tblGrid>
              <a:tr h="109831">
                <a:tc>
                  <a:txBody>
                    <a:bodyPr/>
                    <a:lstStyle/>
                    <a:p>
                      <a:r>
                        <a:rPr lang="nl-NL" sz="1100" b="1">
                          <a:effectLst/>
                          <a:latin typeface="Tahoma" panose="020B0604030504040204" pitchFamily="34" charset="0"/>
                          <a:ea typeface="Calibri" panose="020F0502020204030204" pitchFamily="34" charset="0"/>
                          <a:cs typeface="Arial" panose="020B0604020202020204" pitchFamily="34" charset="0"/>
                        </a:rPr>
                        <a:t>Rol:</a:t>
                      </a:r>
                      <a:r>
                        <a:rPr lang="nl-NL" sz="1100">
                          <a:effectLst/>
                          <a:latin typeface="Tahoma" panose="020B0604030504040204" pitchFamily="34" charset="0"/>
                          <a:ea typeface="Calibri" panose="020F0502020204030204" pitchFamily="34" charset="0"/>
                          <a:cs typeface="Arial" panose="020B0604020202020204" pitchFamily="34" charset="0"/>
                        </a:rPr>
                        <a:t> Lid van de activiteitencommissie</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nl-NL" sz="1100">
                          <a:effectLst/>
                          <a:latin typeface="Tahoma" panose="020B0604030504040204" pitchFamily="34" charset="0"/>
                          <a:ea typeface="Calibri" panose="020F0502020204030204" pitchFamily="34" charset="0"/>
                          <a:cs typeface="Arial" panose="020B0604020202020204" pitchFamily="34" charset="0"/>
                        </a:rPr>
                        <a:t>Bestaande functies</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5384306"/>
                  </a:ext>
                </a:extLst>
              </a:tr>
              <a:tr h="658990">
                <a:tc gridSpan="2">
                  <a:txBody>
                    <a:bodyPr/>
                    <a:lstStyle/>
                    <a:p>
                      <a:r>
                        <a:rPr lang="nl-NL" sz="1100" b="1" dirty="0">
                          <a:effectLst/>
                          <a:latin typeface="Tahoma" panose="020B0604030504040204" pitchFamily="34" charset="0"/>
                          <a:ea typeface="Calibri" panose="020F0502020204030204" pitchFamily="34" charset="0"/>
                          <a:cs typeface="Arial" panose="020B0604020202020204" pitchFamily="34" charset="0"/>
                        </a:rPr>
                        <a:t>Beschrijving:</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r>
                        <a:rPr lang="nl-NL" sz="1100" dirty="0">
                          <a:effectLst/>
                          <a:latin typeface="Tahoma" panose="020B0604030504040204" pitchFamily="34" charset="0"/>
                          <a:ea typeface="Calibri" panose="020F0502020204030204" pitchFamily="34" charset="0"/>
                          <a:cs typeface="Arial" panose="020B0604020202020204" pitchFamily="34" charset="0"/>
                        </a:rPr>
                        <a:t>Met een gezellige groep ouders zorgt de activiteitencommissie (de feestneuzen) voor het bedenken en organiseren van leuke, hockey en niet-hockey-gerelateerde activiteiten. Dit is niet alleen heel erg leuk en gezellig maar ook van groot belang voor het behouden van de intieme en knusse familiesfeer op de club en het verstevigen van de band binnen de teams.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2382993566"/>
                  </a:ext>
                </a:extLst>
              </a:tr>
              <a:tr h="768821">
                <a:tc gridSpan="2">
                  <a:txBody>
                    <a:bodyPr/>
                    <a:lstStyle/>
                    <a:p>
                      <a:r>
                        <a:rPr lang="nl-NL" sz="1100" b="1" dirty="0">
                          <a:effectLst/>
                          <a:latin typeface="Tahoma" panose="020B0604030504040204" pitchFamily="34" charset="0"/>
                          <a:ea typeface="Calibri" panose="020F0502020204030204" pitchFamily="34" charset="0"/>
                          <a:cs typeface="Arial" panose="020B0604020202020204" pitchFamily="34" charset="0"/>
                        </a:rPr>
                        <a:t>Gezocht: </a:t>
                      </a:r>
                      <a:r>
                        <a:rPr lang="nl-NL" sz="1100" dirty="0">
                          <a:effectLst/>
                          <a:latin typeface="Tahoma" panose="020B0604030504040204" pitchFamily="34" charset="0"/>
                          <a:ea typeface="Calibri" panose="020F0502020204030204" pitchFamily="34" charset="0"/>
                          <a:cs typeface="Arial" panose="020B0604020202020204" pitchFamily="34" charset="0"/>
                        </a:rPr>
                        <a:t>Enthousiaste leden en/of ouders van jeugdleden die het leuk vinden om leuke activiteiten te organiseren voor alle doelgroepen binnen de club. Eigen ideeën en inbreng (voor de verschillende leeftijdscategorieën) wordt zeer gewaardeerd. Er zijn zowel nodig die willen helpen bij het organiseren van een of meerdere activiteiten als mensen die de coördinatie en overall planning op zich willen nemen (vanaf zomer ’25)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2734998694"/>
                  </a:ext>
                </a:extLst>
              </a:tr>
              <a:tr h="219664">
                <a:tc gridSpan="2">
                  <a:txBody>
                    <a:bodyPr/>
                    <a:lstStyle/>
                    <a:p>
                      <a:r>
                        <a:rPr lang="nl-NL" sz="1100" b="1" dirty="0">
                          <a:effectLst/>
                          <a:latin typeface="Tahoma" panose="020B0604030504040204" pitchFamily="34" charset="0"/>
                          <a:ea typeface="Calibri" panose="020F0502020204030204" pitchFamily="34" charset="0"/>
                          <a:cs typeface="Arial" panose="020B0604020202020204" pitchFamily="34" charset="0"/>
                        </a:rPr>
                        <a:t>Aantal personen: </a:t>
                      </a:r>
                      <a:r>
                        <a:rPr lang="nl-NL" sz="1100" b="1" dirty="0" err="1">
                          <a:effectLst/>
                          <a:latin typeface="Tahoma" panose="020B0604030504040204" pitchFamily="34" charset="0"/>
                          <a:ea typeface="Calibri" panose="020F0502020204030204" pitchFamily="34" charset="0"/>
                          <a:cs typeface="Arial" panose="020B0604020202020204" pitchFamily="34" charset="0"/>
                        </a:rPr>
                        <a:t>nvt</a:t>
                      </a:r>
                      <a:r>
                        <a:rPr lang="nl-NL" sz="1100" b="1" dirty="0">
                          <a:effectLst/>
                          <a:latin typeface="Tahoma" panose="020B0604030504040204" pitchFamily="34" charset="0"/>
                          <a:ea typeface="Calibri" panose="020F0502020204030204" pitchFamily="34" charset="0"/>
                          <a:cs typeface="Arial" panose="020B0604020202020204" pitchFamily="34" charset="0"/>
                        </a:rPr>
                        <a:t> (meer is beter) / vanaf zomer ’25 ongeveer 3 mensen die coördinatie willen doen.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2649130678"/>
                  </a:ext>
                </a:extLst>
              </a:tr>
              <a:tr h="1555132">
                <a:tc gridSpan="2">
                  <a:txBody>
                    <a:bodyPr/>
                    <a:lstStyle/>
                    <a:p>
                      <a:r>
                        <a:rPr lang="nl-NL" sz="1100" b="1" dirty="0">
                          <a:effectLst/>
                          <a:latin typeface="Tahoma" panose="020B0604030504040204" pitchFamily="34" charset="0"/>
                          <a:ea typeface="Calibri" panose="020F0502020204030204" pitchFamily="34" charset="0"/>
                          <a:cs typeface="Arial" panose="020B0604020202020204" pitchFamily="34" charset="0"/>
                        </a:rPr>
                        <a:t>Taken: </a:t>
                      </a:r>
                      <a:r>
                        <a:rPr lang="nl-NL" sz="1100" dirty="0">
                          <a:effectLst/>
                          <a:latin typeface="Tahoma" panose="020B0604030504040204" pitchFamily="34" charset="0"/>
                          <a:ea typeface="Calibri" panose="020F0502020204030204" pitchFamily="34" charset="0"/>
                          <a:cs typeface="Arial" panose="020B0604020202020204" pitchFamily="34" charset="0"/>
                        </a:rPr>
                        <a:t>Het plannen en organiseren van leuke activiteiten zoals:</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Tahoma" panose="020B0604030504040204" pitchFamily="34" charset="0"/>
                        <a:buChar char="-"/>
                      </a:pPr>
                      <a:r>
                        <a:rPr lang="en-US" sz="1100" dirty="0">
                          <a:effectLst/>
                          <a:latin typeface="Tahoma" panose="020B0604030504040204" pitchFamily="34" charset="0"/>
                          <a:ea typeface="Calibri" panose="020F0502020204030204" pitchFamily="34" charset="0"/>
                          <a:cs typeface="Arial" panose="020B0604020202020204" pitchFamily="34" charset="0"/>
                        </a:rPr>
                        <a:t>Halloween, </a:t>
                      </a:r>
                      <a:r>
                        <a:rPr lang="en-US" sz="1100" dirty="0" err="1">
                          <a:effectLst/>
                          <a:latin typeface="Tahoma" panose="020B0604030504040204" pitchFamily="34" charset="0"/>
                          <a:ea typeface="Calibri" panose="020F0502020204030204" pitchFamily="34" charset="0"/>
                          <a:cs typeface="Arial" panose="020B0604020202020204" pitchFamily="34" charset="0"/>
                        </a:rPr>
                        <a:t>pubquiz</a:t>
                      </a:r>
                      <a:r>
                        <a:rPr lang="en-US" sz="1100" dirty="0">
                          <a:effectLst/>
                          <a:latin typeface="Tahoma" panose="020B0604030504040204" pitchFamily="34" charset="0"/>
                          <a:ea typeface="Calibri" panose="020F0502020204030204" pitchFamily="34" charset="0"/>
                          <a:cs typeface="Arial" panose="020B0604020202020204" pitchFamily="34" charset="0"/>
                        </a:rPr>
                        <a:t>, v</a:t>
                      </a:r>
                      <a:r>
                        <a:rPr lang="nl-NL" sz="1100" dirty="0" err="1">
                          <a:effectLst/>
                          <a:latin typeface="Tahoma" panose="020B0604030504040204" pitchFamily="34" charset="0"/>
                          <a:ea typeface="Calibri" panose="020F0502020204030204" pitchFamily="34" charset="0"/>
                          <a:cs typeface="Arial" panose="020B0604020202020204" pitchFamily="34" charset="0"/>
                        </a:rPr>
                        <a:t>rijwilligers</a:t>
                      </a:r>
                      <a:r>
                        <a:rPr lang="nl-NL" sz="1100" dirty="0">
                          <a:effectLst/>
                          <a:latin typeface="Tahoma" panose="020B0604030504040204" pitchFamily="34" charset="0"/>
                          <a:ea typeface="Calibri" panose="020F0502020204030204" pitchFamily="34" charset="0"/>
                          <a:cs typeface="Arial" panose="020B0604020202020204" pitchFamily="34" charset="0"/>
                        </a:rPr>
                        <a:t> </a:t>
                      </a:r>
                      <a:r>
                        <a:rPr lang="nl-NL" sz="1100" dirty="0" err="1">
                          <a:effectLst/>
                          <a:latin typeface="Tahoma" panose="020B0604030504040204" pitchFamily="34" charset="0"/>
                          <a:ea typeface="Calibri" panose="020F0502020204030204" pitchFamily="34" charset="0"/>
                          <a:cs typeface="Arial" panose="020B0604020202020204" pitchFamily="34" charset="0"/>
                        </a:rPr>
                        <a:t>bbq</a:t>
                      </a:r>
                      <a:r>
                        <a:rPr lang="nl-NL" sz="1100" dirty="0">
                          <a:effectLst/>
                          <a:latin typeface="Tahoma" panose="020B0604030504040204" pitchFamily="34" charset="0"/>
                          <a:ea typeface="Calibri" panose="020F0502020204030204" pitchFamily="34" charset="0"/>
                          <a:cs typeface="Arial" panose="020B0604020202020204" pitchFamily="34" charset="0"/>
                        </a:rPr>
                        <a:t>/borrel, nieuwjaarsborrel</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Tahoma" panose="020B0604030504040204" pitchFamily="34" charset="0"/>
                        <a:buChar char="-"/>
                        <a:tabLst/>
                        <a:defRPr/>
                      </a:pPr>
                      <a:r>
                        <a:rPr lang="nl-NL" sz="1100" dirty="0">
                          <a:effectLst/>
                          <a:latin typeface="Tahoma" panose="020B0604030504040204" pitchFamily="34" charset="0"/>
                          <a:ea typeface="Calibri" panose="020F0502020204030204" pitchFamily="34" charset="0"/>
                          <a:cs typeface="Arial" panose="020B0604020202020204" pitchFamily="34" charset="0"/>
                        </a:rPr>
                        <a:t>Ouder-</a:t>
                      </a:r>
                      <a:r>
                        <a:rPr lang="nl-NL" sz="1100" dirty="0" err="1">
                          <a:effectLst/>
                          <a:latin typeface="Tahoma" panose="020B0604030504040204" pitchFamily="34" charset="0"/>
                          <a:ea typeface="Calibri" panose="020F0502020204030204" pitchFamily="34" charset="0"/>
                          <a:cs typeface="Arial" panose="020B0604020202020204" pitchFamily="34" charset="0"/>
                        </a:rPr>
                        <a:t>kindtoernooi</a:t>
                      </a:r>
                      <a:r>
                        <a:rPr lang="nl-NL" sz="1100" dirty="0">
                          <a:effectLst/>
                          <a:latin typeface="Tahoma" panose="020B0604030504040204" pitchFamily="34" charset="0"/>
                          <a:ea typeface="Calibri" panose="020F0502020204030204" pitchFamily="34" charset="0"/>
                          <a:cs typeface="Arial" panose="020B0604020202020204" pitchFamily="34" charset="0"/>
                        </a:rPr>
                        <a:t>, zaterdagmiddag activiteiten, dolle zondagen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Tahoma" panose="020B0604030504040204" pitchFamily="34" charset="0"/>
                        <a:buChar char="-"/>
                      </a:pPr>
                      <a:r>
                        <a:rPr lang="nl-NL" sz="1100" dirty="0" err="1">
                          <a:effectLst/>
                          <a:latin typeface="Tahoma" panose="020B0604030504040204" pitchFamily="34" charset="0"/>
                          <a:ea typeface="Calibri" panose="020F0502020204030204" pitchFamily="34" charset="0"/>
                          <a:cs typeface="Arial" panose="020B0604020202020204" pitchFamily="34" charset="0"/>
                        </a:rPr>
                        <a:t>Karseboom</a:t>
                      </a:r>
                      <a:r>
                        <a:rPr lang="nl-NL" sz="1100" dirty="0">
                          <a:effectLst/>
                          <a:latin typeface="Tahoma" panose="020B0604030504040204" pitchFamily="34" charset="0"/>
                          <a:ea typeface="Calibri" panose="020F0502020204030204" pitchFamily="34" charset="0"/>
                          <a:cs typeface="Arial" panose="020B0604020202020204" pitchFamily="34" charset="0"/>
                        </a:rPr>
                        <a:t> feesten O16-O18, eventuele seniorenfeesten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Tahoma" panose="020B0604030504040204" pitchFamily="34" charset="0"/>
                        <a:buChar char="-"/>
                      </a:pPr>
                      <a:r>
                        <a:rPr lang="nl-NL" sz="1100" dirty="0">
                          <a:effectLst/>
                          <a:latin typeface="Tahoma" panose="020B0604030504040204" pitchFamily="34" charset="0"/>
                          <a:ea typeface="Calibri" panose="020F0502020204030204" pitchFamily="34" charset="0"/>
                          <a:cs typeface="Arial" panose="020B0604020202020204" pitchFamily="34" charset="0"/>
                        </a:rPr>
                        <a:t>Beginnersclinic, schoolhockey</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Tahoma" panose="020B0604030504040204" pitchFamily="34" charset="0"/>
                        <a:buChar char="-"/>
                        <a:tabLst/>
                        <a:defRPr/>
                      </a:pPr>
                      <a:r>
                        <a:rPr lang="nl-NL" sz="1100" dirty="0">
                          <a:effectLst/>
                          <a:latin typeface="Tahoma" panose="020B0604030504040204" pitchFamily="34" charset="0"/>
                          <a:ea typeface="Calibri" panose="020F0502020204030204" pitchFamily="34" charset="0"/>
                          <a:cs typeface="Arial" panose="020B0604020202020204" pitchFamily="34" charset="0"/>
                        </a:rPr>
                        <a:t>Ad hoc activiteiten, MVO-activiteiten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r>
                        <a:rPr lang="nl-NL" sz="1100" dirty="0">
                          <a:effectLst/>
                          <a:latin typeface="Tahoma" panose="020B0604030504040204" pitchFamily="34" charset="0"/>
                          <a:ea typeface="Calibri" panose="020F0502020204030204" pitchFamily="34" charset="0"/>
                          <a:cs typeface="Arial" panose="020B0604020202020204" pitchFamily="34" charset="0"/>
                        </a:rPr>
                        <a:t>Het overleggen met andere commissies zoals communicatie, TC en Beheer/Bar voor het opzetten en uitvoeren van de activiteit. Bij nieuwe activiteiten opstellen van draaiboeken. Het communiceren van deze activiteiten bij de leden, niet alleen om de activiteit bekend te maken maar ook om leden te enthousiasmeren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1897534970"/>
                  </a:ext>
                </a:extLst>
              </a:tr>
              <a:tr h="329495">
                <a:tc gridSpan="2">
                  <a:txBody>
                    <a:bodyPr/>
                    <a:lstStyle/>
                    <a:p>
                      <a:r>
                        <a:rPr lang="nl-NL" sz="1100" b="1" dirty="0">
                          <a:effectLst/>
                          <a:latin typeface="Tahoma" panose="020B0604030504040204" pitchFamily="34" charset="0"/>
                          <a:ea typeface="Calibri" panose="020F0502020204030204" pitchFamily="34" charset="0"/>
                          <a:cs typeface="Arial" panose="020B0604020202020204" pitchFamily="34" charset="0"/>
                        </a:rPr>
                        <a:t>Geschatte tijdsduur:</a:t>
                      </a:r>
                      <a:endParaRPr lang="nl-NL" sz="1100" dirty="0">
                        <a:effectLst/>
                        <a:latin typeface="Calibri" panose="020F0502020204030204" pitchFamily="34" charset="0"/>
                        <a:ea typeface="Calibri" panose="020F0502020204030204" pitchFamily="34" charset="0"/>
                        <a:cs typeface="Arial" panose="020B0604020202020204" pitchFamily="34" charset="0"/>
                      </a:endParaRPr>
                    </a:p>
                    <a:p>
                      <a:r>
                        <a:rPr lang="nl-NL" sz="1100" dirty="0">
                          <a:effectLst/>
                          <a:latin typeface="Tahoma" panose="020B0604030504040204" pitchFamily="34" charset="0"/>
                          <a:ea typeface="Calibri" panose="020F0502020204030204" pitchFamily="34" charset="0"/>
                          <a:cs typeface="Arial" panose="020B0604020202020204" pitchFamily="34" charset="0"/>
                        </a:rPr>
                        <a:t>Gemiddeld 0,5 uur per week, met het accent vlak voor/tijdens activiteiten. En afhankelijk van activiteit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1341368763"/>
                  </a:ext>
                </a:extLst>
              </a:tr>
              <a:tr h="549157">
                <a:tc gridSpan="2">
                  <a:txBody>
                    <a:bodyPr/>
                    <a:lstStyle/>
                    <a:p>
                      <a:r>
                        <a:rPr lang="nl-NL" sz="1100" b="1" dirty="0">
                          <a:effectLst/>
                          <a:latin typeface="Tahoma" panose="020B0604030504040204" pitchFamily="34" charset="0"/>
                          <a:ea typeface="Calibri" panose="020F0502020204030204" pitchFamily="34" charset="0"/>
                          <a:cs typeface="Arial" panose="020B0604020202020204" pitchFamily="34" charset="0"/>
                        </a:rPr>
                        <a:t>Welke periode: </a:t>
                      </a:r>
                      <a:r>
                        <a:rPr lang="nl-NL" sz="1100" dirty="0">
                          <a:effectLst/>
                          <a:latin typeface="Tahoma" panose="020B0604030504040204" pitchFamily="34" charset="0"/>
                          <a:ea typeface="Calibri" panose="020F0502020204030204" pitchFamily="34" charset="0"/>
                          <a:cs typeface="Arial" panose="020B0604020202020204" pitchFamily="34" charset="0"/>
                        </a:rPr>
                        <a:t>De meeste tijd zal worden besteed vlak voor en tijdens de activiteiten die jij organiseert. Je organiseert niet alle activiteiten, jouw “collega’s” organiseren ook activiteiten. Gedurende het jaar is er ongeveer 4x per jaar overleg over taakverdeling door degenen die de jaarplanning en coördinatie doen. </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361171174"/>
                  </a:ext>
                </a:extLst>
              </a:tr>
              <a:tr h="109831">
                <a:tc gridSpan="2">
                  <a:txBody>
                    <a:bodyPr/>
                    <a:lstStyle/>
                    <a:p>
                      <a:r>
                        <a:rPr lang="nl-NL" sz="1100" b="1">
                          <a:effectLst/>
                          <a:latin typeface="Tahoma" panose="020B0604030504040204" pitchFamily="34" charset="0"/>
                          <a:ea typeface="Calibri" panose="020F0502020204030204" pitchFamily="34" charset="0"/>
                          <a:cs typeface="Arial" panose="020B0604020202020204" pitchFamily="34" charset="0"/>
                        </a:rPr>
                        <a:t>Draaiboek beschikbaar:</a:t>
                      </a:r>
                      <a:r>
                        <a:rPr lang="nl-NL" sz="1100">
                          <a:effectLst/>
                          <a:latin typeface="Tahoma" panose="020B0604030504040204" pitchFamily="34" charset="0"/>
                          <a:ea typeface="Calibri" panose="020F0502020204030204" pitchFamily="34" charset="0"/>
                          <a:cs typeface="Arial" panose="020B0604020202020204" pitchFamily="34" charset="0"/>
                        </a:rPr>
                        <a:t>      Ja, van huidige activiteiten zijn er draaiboeken.</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308894023"/>
                  </a:ext>
                </a:extLst>
              </a:tr>
              <a:tr h="109831">
                <a:tc gridSpan="2">
                  <a:txBody>
                    <a:bodyPr/>
                    <a:lstStyle/>
                    <a:p>
                      <a:r>
                        <a:rPr lang="nl-NL" sz="1100" b="1">
                          <a:effectLst/>
                          <a:latin typeface="Tahoma" panose="020B0604030504040204" pitchFamily="34" charset="0"/>
                          <a:ea typeface="Calibri" panose="020F0502020204030204" pitchFamily="34" charset="0"/>
                          <a:cs typeface="Arial" panose="020B0604020202020204" pitchFamily="34" charset="0"/>
                        </a:rPr>
                        <a:t>Overdracht:</a:t>
                      </a:r>
                      <a:r>
                        <a:rPr lang="nl-NL" sz="1100">
                          <a:effectLst/>
                          <a:latin typeface="Tahoma" panose="020B0604030504040204" pitchFamily="34" charset="0"/>
                          <a:ea typeface="Calibri" panose="020F0502020204030204" pitchFamily="34" charset="0"/>
                          <a:cs typeface="Arial" panose="020B0604020202020204" pitchFamily="34" charset="0"/>
                        </a:rPr>
                        <a:t>   Ja.</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3642810830"/>
                  </a:ext>
                </a:extLst>
              </a:tr>
              <a:tr h="219664">
                <a:tc>
                  <a:txBody>
                    <a:bodyPr/>
                    <a:lstStyle/>
                    <a:p>
                      <a:r>
                        <a:rPr lang="nl-NL" sz="1100">
                          <a:effectLst/>
                          <a:latin typeface="Tahoma" panose="020B0604030504040204" pitchFamily="34" charset="0"/>
                          <a:ea typeface="Calibri" panose="020F0502020204030204" pitchFamily="34" charset="0"/>
                          <a:cs typeface="Arial" panose="020B0604020202020204" pitchFamily="34" charset="0"/>
                        </a:rPr>
                        <a:t>Meer info: Marlijn Baarveld en Lily van Leeuwen</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nl-NL" sz="1100">
                          <a:effectLst/>
                          <a:latin typeface="Tahoma" panose="020B0604030504040204" pitchFamily="34" charset="0"/>
                          <a:ea typeface="Calibri" panose="020F0502020204030204" pitchFamily="34" charset="0"/>
                          <a:cs typeface="Arial" panose="020B0604020202020204" pitchFamily="34" charset="0"/>
                        </a:rPr>
                        <a:t>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9764404"/>
                  </a:ext>
                </a:extLst>
              </a:tr>
              <a:tr h="219664">
                <a:tc>
                  <a:txBody>
                    <a:bodyPr/>
                    <a:lstStyle/>
                    <a:p>
                      <a:r>
                        <a:rPr lang="nl-NL" sz="1100" b="1" dirty="0">
                          <a:effectLst/>
                          <a:latin typeface="Tahoma" panose="020B0604030504040204" pitchFamily="34" charset="0"/>
                          <a:ea typeface="Calibri" panose="020F0502020204030204" pitchFamily="34" charset="0"/>
                          <a:cs typeface="Arial" panose="020B0604020202020204" pitchFamily="34" charset="0"/>
                        </a:rPr>
                        <a:t>Opgesteld door: </a:t>
                      </a:r>
                      <a:r>
                        <a:rPr lang="nl-NL" sz="1100" dirty="0">
                          <a:effectLst/>
                          <a:latin typeface="Tahoma" panose="020B0604030504040204" pitchFamily="34" charset="0"/>
                          <a:ea typeface="Calibri" panose="020F0502020204030204" pitchFamily="34" charset="0"/>
                          <a:cs typeface="Arial" panose="020B0604020202020204" pitchFamily="34" charset="0"/>
                        </a:rPr>
                        <a:t>Jan Willem </a:t>
                      </a:r>
                      <a:r>
                        <a:rPr lang="nl-NL" sz="1100" dirty="0" err="1">
                          <a:effectLst/>
                          <a:latin typeface="Tahoma" panose="020B0604030504040204" pitchFamily="34" charset="0"/>
                          <a:ea typeface="Calibri" panose="020F0502020204030204" pitchFamily="34" charset="0"/>
                          <a:cs typeface="Arial" panose="020B0604020202020204" pitchFamily="34" charset="0"/>
                        </a:rPr>
                        <a:t>Groefsema</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nl-NL" sz="1100" b="1" dirty="0">
                          <a:effectLst/>
                          <a:latin typeface="Tahoma" panose="020B0604030504040204" pitchFamily="34" charset="0"/>
                          <a:ea typeface="Calibri" panose="020F0502020204030204" pitchFamily="34" charset="0"/>
                          <a:cs typeface="Arial" panose="020B0604020202020204" pitchFamily="34" charset="0"/>
                        </a:rPr>
                        <a:t>Datum: </a:t>
                      </a:r>
                      <a:r>
                        <a:rPr lang="nl-NL" sz="1100" dirty="0">
                          <a:effectLst/>
                          <a:latin typeface="Tahoma" panose="020B0604030504040204" pitchFamily="34" charset="0"/>
                          <a:ea typeface="Calibri" panose="020F0502020204030204" pitchFamily="34" charset="0"/>
                          <a:cs typeface="Arial" panose="020B0604020202020204" pitchFamily="34" charset="0"/>
                        </a:rPr>
                        <a:t>Januari 2025</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35473" marR="35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6726895"/>
                  </a:ext>
                </a:extLst>
              </a:tr>
            </a:tbl>
          </a:graphicData>
        </a:graphic>
      </p:graphicFrame>
    </p:spTree>
    <p:extLst>
      <p:ext uri="{BB962C8B-B14F-4D97-AF65-F5344CB8AC3E}">
        <p14:creationId xmlns:p14="http://schemas.microsoft.com/office/powerpoint/2010/main" val="382763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828800" y="333375"/>
            <a:ext cx="9941984" cy="5810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Agenda</a:t>
            </a:r>
            <a:endParaRPr/>
          </a:p>
        </p:txBody>
      </p:sp>
      <p:sp>
        <p:nvSpPr>
          <p:cNvPr id="67" name="Google Shape;67;p11"/>
          <p:cNvSpPr txBox="1">
            <a:spLocks noGrp="1"/>
          </p:cNvSpPr>
          <p:nvPr>
            <p:ph type="body" idx="1"/>
          </p:nvPr>
        </p:nvSpPr>
        <p:spPr>
          <a:xfrm>
            <a:off x="914400" y="1510017"/>
            <a:ext cx="10287000" cy="5251509"/>
          </a:xfrm>
          <a:prstGeom prst="rect">
            <a:avLst/>
          </a:prstGeom>
          <a:noFill/>
          <a:ln>
            <a:noFill/>
          </a:ln>
        </p:spPr>
        <p:txBody>
          <a:bodyPr spcFirstLastPara="1" wrap="square" lIns="91425" tIns="45700" rIns="91425" bIns="45700" anchor="t" anchorCtr="0">
            <a:noAutofit/>
          </a:bodyPr>
          <a:lstStyle/>
          <a:p>
            <a:pPr marL="342900" lvl="0" indent="-342900" rtl="0">
              <a:spcBef>
                <a:spcPts val="0"/>
              </a:spcBef>
              <a:spcAft>
                <a:spcPts val="0"/>
              </a:spcAft>
              <a:buClr>
                <a:schemeClr val="dk1"/>
              </a:buClr>
              <a:buSzPts val="2380"/>
              <a:buFont typeface="Arial" panose="020B0604020202020204" pitchFamily="34" charset="0"/>
              <a:buChar char="•"/>
            </a:pPr>
            <a:r>
              <a:rPr lang="nl-NL" dirty="0">
                <a:latin typeface="+mn-lt"/>
              </a:rPr>
              <a:t>Introductie</a:t>
            </a:r>
          </a:p>
          <a:p>
            <a:pPr marL="342900" lvl="0" indent="-342900" rtl="0">
              <a:spcBef>
                <a:spcPts val="0"/>
              </a:spcBef>
              <a:spcAft>
                <a:spcPts val="0"/>
              </a:spcAft>
              <a:buClr>
                <a:schemeClr val="dk1"/>
              </a:buClr>
              <a:buSzPts val="2380"/>
              <a:buFont typeface="Arial" panose="020B0604020202020204" pitchFamily="34" charset="0"/>
              <a:buChar char="•"/>
            </a:pPr>
            <a:r>
              <a:rPr lang="nl-NL" dirty="0">
                <a:latin typeface="+mn-lt"/>
              </a:rPr>
              <a:t>Visie, Missie , Technisch beleid</a:t>
            </a:r>
          </a:p>
          <a:p>
            <a:pPr marL="342900" lvl="0" indent="-342900" rtl="0">
              <a:spcBef>
                <a:spcPts val="0"/>
              </a:spcBef>
              <a:spcAft>
                <a:spcPts val="0"/>
              </a:spcAft>
              <a:buClr>
                <a:schemeClr val="dk1"/>
              </a:buClr>
              <a:buSzPts val="2380"/>
              <a:buFont typeface="Arial" panose="020B0604020202020204" pitchFamily="34" charset="0"/>
              <a:buChar char="•"/>
            </a:pPr>
            <a:r>
              <a:rPr lang="nl-NL" dirty="0">
                <a:latin typeface="+mn-lt"/>
              </a:rPr>
              <a:t>Voor en Door leden</a:t>
            </a:r>
          </a:p>
          <a:p>
            <a:pPr marL="800100" lvl="1">
              <a:buSzPts val="2380"/>
              <a:buFont typeface="Arial" panose="020B0604020202020204" pitchFamily="34" charset="0"/>
              <a:buChar char="•"/>
            </a:pPr>
            <a:r>
              <a:rPr lang="nl-NL" dirty="0">
                <a:latin typeface="+mn-lt"/>
              </a:rPr>
              <a:t>Vrijwilligers</a:t>
            </a:r>
          </a:p>
          <a:p>
            <a:pPr marL="800100" lvl="1">
              <a:buSzPts val="2380"/>
              <a:buFont typeface="Arial" panose="020B0604020202020204" pitchFamily="34" charset="0"/>
              <a:buChar char="•"/>
            </a:pPr>
            <a:r>
              <a:rPr lang="nl-NL" dirty="0">
                <a:latin typeface="+mn-lt"/>
              </a:rPr>
              <a:t>Vacatures vereniging</a:t>
            </a:r>
          </a:p>
          <a:p>
            <a:pPr marL="342900">
              <a:buSzPts val="2380"/>
              <a:buFont typeface="Arial" panose="020B0604020202020204" pitchFamily="34" charset="0"/>
              <a:buChar char="•"/>
            </a:pPr>
            <a:r>
              <a:rPr lang="nl-NL" dirty="0">
                <a:latin typeface="+mn-lt"/>
              </a:rPr>
              <a:t>TC</a:t>
            </a:r>
          </a:p>
          <a:p>
            <a:pPr marL="800100" lvl="1">
              <a:buSzPts val="2380"/>
              <a:buFont typeface="Arial" panose="020B0604020202020204" pitchFamily="34" charset="0"/>
              <a:buChar char="•"/>
            </a:pPr>
            <a:r>
              <a:rPr lang="nl-NL" dirty="0">
                <a:latin typeface="+mn-lt"/>
              </a:rPr>
              <a:t>Trainingen</a:t>
            </a:r>
          </a:p>
          <a:p>
            <a:pPr marL="800100" lvl="1">
              <a:buSzPts val="2380"/>
              <a:buFont typeface="Arial" panose="020B0604020202020204" pitchFamily="34" charset="0"/>
              <a:buChar char="•"/>
            </a:pPr>
            <a:r>
              <a:rPr lang="nl-NL" dirty="0">
                <a:latin typeface="+mn-lt"/>
              </a:rPr>
              <a:t>Spelregels</a:t>
            </a:r>
          </a:p>
          <a:p>
            <a:pPr marL="800100" lvl="1">
              <a:buSzPts val="2380"/>
              <a:buFont typeface="Arial" panose="020B0604020202020204" pitchFamily="34" charset="0"/>
              <a:buChar char="•"/>
            </a:pPr>
            <a:r>
              <a:rPr lang="nl-NL" dirty="0">
                <a:latin typeface="+mn-lt"/>
              </a:rPr>
              <a:t>Teamindelingen</a:t>
            </a:r>
          </a:p>
          <a:p>
            <a:pPr marL="342900">
              <a:buSzPts val="2380"/>
              <a:buFont typeface="Arial" panose="020B0604020202020204" pitchFamily="34" charset="0"/>
              <a:buChar char="•"/>
            </a:pPr>
            <a:r>
              <a:rPr lang="nl-NL" dirty="0">
                <a:latin typeface="+mn-lt"/>
              </a:rPr>
              <a:t>Jaarplanning</a:t>
            </a:r>
          </a:p>
          <a:p>
            <a:pPr marL="342900">
              <a:buSzPts val="2380"/>
              <a:buFont typeface="Arial" panose="020B0604020202020204" pitchFamily="34" charset="0"/>
              <a:buChar char="•"/>
            </a:pPr>
            <a:r>
              <a:rPr lang="nl-NL" dirty="0">
                <a:latin typeface="+mn-lt"/>
              </a:rPr>
              <a:t>Sluiting</a:t>
            </a:r>
          </a:p>
          <a:p>
            <a:pPr marL="342900" lvl="0" indent="-342900" algn="l" rtl="0">
              <a:lnSpc>
                <a:spcPct val="80000"/>
              </a:lnSpc>
              <a:spcBef>
                <a:spcPts val="0"/>
              </a:spcBef>
              <a:spcAft>
                <a:spcPts val="0"/>
              </a:spcAft>
              <a:buClr>
                <a:schemeClr val="dk1"/>
              </a:buClr>
              <a:buSzPts val="2380"/>
              <a:buFont typeface="Arial" panose="020B0604020202020204" pitchFamily="34" charset="0"/>
              <a:buChar char="•"/>
            </a:pPr>
            <a:endParaRPr sz="238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369D1-6AAD-43F9-BDA8-15A016E8A7F8}"/>
              </a:ext>
            </a:extLst>
          </p:cNvPr>
          <p:cNvSpPr>
            <a:spLocks noGrp="1"/>
          </p:cNvSpPr>
          <p:nvPr>
            <p:ph type="title"/>
          </p:nvPr>
        </p:nvSpPr>
        <p:spPr/>
        <p:txBody>
          <a:bodyPr/>
          <a:lstStyle/>
          <a:p>
            <a:r>
              <a:rPr lang="nl-NL" dirty="0"/>
              <a:t>VISIE</a:t>
            </a:r>
          </a:p>
        </p:txBody>
      </p:sp>
      <p:sp>
        <p:nvSpPr>
          <p:cNvPr id="3" name="Tijdelijke aanduiding voor tekst 2">
            <a:extLst>
              <a:ext uri="{FF2B5EF4-FFF2-40B4-BE49-F238E27FC236}">
                <a16:creationId xmlns:a16="http://schemas.microsoft.com/office/drawing/2014/main" id="{CB11E10B-F616-46B3-B128-404486125340}"/>
              </a:ext>
            </a:extLst>
          </p:cNvPr>
          <p:cNvSpPr>
            <a:spLocks noGrp="1"/>
          </p:cNvSpPr>
          <p:nvPr>
            <p:ph type="body" idx="1"/>
          </p:nvPr>
        </p:nvSpPr>
        <p:spPr/>
        <p:txBody>
          <a:bodyPr/>
          <a:lstStyle/>
          <a:p>
            <a:pPr marL="0" indent="0"/>
            <a:r>
              <a:rPr lang="nl-NL"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MHCH is een bruisende toegankelijke familieclub waar hockey wordt beleefd door en voor de leden, ouders, vrijwilligers en partners die samen de vereniging zijn. </a:t>
            </a:r>
          </a:p>
          <a:p>
            <a:pPr marL="0" indent="0"/>
            <a:r>
              <a:rPr lang="nl-NL"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p>
          <a:p>
            <a:pPr marL="0" indent="0"/>
            <a:r>
              <a:rPr lang="nl-NL"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Er is een hechte, warme en veilige clubbeleving waarbij sportiviteit, maatschappelijke betrokkenheid en respect hoog in het vaandel  staan door openheid, eerlijkheid, gelijkheid en gezelligheid na te streven en zo ook te communiceren, zodat iedereen zich betrokken en thuis voelt.</a:t>
            </a:r>
          </a:p>
          <a:p>
            <a:endParaRPr lang="nl-NL" dirty="0"/>
          </a:p>
        </p:txBody>
      </p:sp>
    </p:spTree>
    <p:extLst>
      <p:ext uri="{BB962C8B-B14F-4D97-AF65-F5344CB8AC3E}">
        <p14:creationId xmlns:p14="http://schemas.microsoft.com/office/powerpoint/2010/main" val="295456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9EF75-703C-422E-827E-DC8D7E2B064F}"/>
              </a:ext>
            </a:extLst>
          </p:cNvPr>
          <p:cNvSpPr>
            <a:spLocks noGrp="1"/>
          </p:cNvSpPr>
          <p:nvPr>
            <p:ph type="title"/>
          </p:nvPr>
        </p:nvSpPr>
        <p:spPr/>
        <p:txBody>
          <a:bodyPr/>
          <a:lstStyle/>
          <a:p>
            <a:r>
              <a:rPr lang="nl-NL" dirty="0"/>
              <a:t>MISSIE</a:t>
            </a:r>
          </a:p>
        </p:txBody>
      </p:sp>
      <p:sp>
        <p:nvSpPr>
          <p:cNvPr id="3" name="Tijdelijke aanduiding voor tekst 2">
            <a:extLst>
              <a:ext uri="{FF2B5EF4-FFF2-40B4-BE49-F238E27FC236}">
                <a16:creationId xmlns:a16="http://schemas.microsoft.com/office/drawing/2014/main" id="{81D987DD-4FF8-4EC4-80E5-BAB775F1AD74}"/>
              </a:ext>
            </a:extLst>
          </p:cNvPr>
          <p:cNvSpPr>
            <a:spLocks noGrp="1"/>
          </p:cNvSpPr>
          <p:nvPr>
            <p:ph type="body" idx="1"/>
          </p:nvPr>
        </p:nvSpPr>
        <p:spPr/>
        <p:txBody>
          <a:bodyPr/>
          <a:lstStyle/>
          <a:p>
            <a:r>
              <a:rPr lang="nl-NL"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We streven naar betrokkenheid van de spelers, de leden, de ouders, de vrijwilligers en de partners; Samen zijn wij MHCH! </a:t>
            </a:r>
            <a:br>
              <a:rPr lang="nl-NL"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br>
            <a:br>
              <a:rPr lang="nl-NL"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br>
            <a:r>
              <a:rPr lang="nl-NL"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MHCH is de plek waar we diversiteit omarmen, iedereen plezier heeft en gestimuleerd wordt zich te ontwikkelen, ongeacht het hockeyniveau.</a:t>
            </a:r>
            <a:br>
              <a:rPr lang="nl-NL"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br>
            <a:br>
              <a:rPr lang="nl-NL"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br>
            <a:r>
              <a:rPr lang="nl-NL"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We zetten in op duurzaamheid van de accommodatie, in de organisatie en bij de mensen.</a:t>
            </a:r>
            <a:endParaRPr lang="nl-NL"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38879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AC0B5-AC83-406A-9EA0-121E2E7D85D7}"/>
              </a:ext>
            </a:extLst>
          </p:cNvPr>
          <p:cNvSpPr>
            <a:spLocks noGrp="1"/>
          </p:cNvSpPr>
          <p:nvPr>
            <p:ph type="title"/>
          </p:nvPr>
        </p:nvSpPr>
        <p:spPr/>
        <p:txBody>
          <a:bodyPr/>
          <a:lstStyle/>
          <a:p>
            <a:r>
              <a:rPr lang="nl-NL" dirty="0"/>
              <a:t>Concrete acties</a:t>
            </a:r>
          </a:p>
        </p:txBody>
      </p:sp>
      <p:sp>
        <p:nvSpPr>
          <p:cNvPr id="3" name="Tijdelijke aanduiding voor tekst 2">
            <a:extLst>
              <a:ext uri="{FF2B5EF4-FFF2-40B4-BE49-F238E27FC236}">
                <a16:creationId xmlns:a16="http://schemas.microsoft.com/office/drawing/2014/main" id="{50A5C05B-02B8-46F0-8A49-BA99975F3F3D}"/>
              </a:ext>
            </a:extLst>
          </p:cNvPr>
          <p:cNvSpPr>
            <a:spLocks noGrp="1"/>
          </p:cNvSpPr>
          <p:nvPr>
            <p:ph type="body" idx="1"/>
          </p:nvPr>
        </p:nvSpPr>
        <p:spPr/>
        <p:txBody>
          <a:bodyPr/>
          <a:lstStyle/>
          <a:p>
            <a:pPr marL="685800" indent="-457200">
              <a:buFont typeface="Arial" panose="020B0604020202020204" pitchFamily="34" charset="0"/>
              <a:buChar char="•"/>
            </a:pPr>
            <a:r>
              <a:rPr lang="nl-NL" sz="2400" dirty="0">
                <a:latin typeface="+mn-lt"/>
              </a:rPr>
              <a:t>Basisopleiding KNHB voor trainers en coaches</a:t>
            </a:r>
          </a:p>
          <a:p>
            <a:pPr marL="1143000" lvl="1" indent="-457200">
              <a:buFont typeface="Arial" panose="020B0604020202020204" pitchFamily="34" charset="0"/>
              <a:buChar char="•"/>
            </a:pPr>
            <a:r>
              <a:rPr lang="nl-NL" sz="2400" dirty="0">
                <a:latin typeface="+mn-lt"/>
              </a:rPr>
              <a:t>Start september/oktober 2025</a:t>
            </a:r>
          </a:p>
          <a:p>
            <a:pPr marL="1143000" lvl="1" indent="-457200">
              <a:buFont typeface="Arial" panose="020B0604020202020204" pitchFamily="34" charset="0"/>
              <a:buChar char="•"/>
            </a:pPr>
            <a:r>
              <a:rPr lang="nl-NL" sz="2400" dirty="0">
                <a:latin typeface="+mn-lt"/>
              </a:rPr>
              <a:t>3 bijeenkomsten</a:t>
            </a:r>
          </a:p>
          <a:p>
            <a:pPr marL="1143000" lvl="1" indent="-457200">
              <a:buFont typeface="Arial" panose="020B0604020202020204" pitchFamily="34" charset="0"/>
              <a:buChar char="•"/>
            </a:pPr>
            <a:endParaRPr lang="nl-NL" sz="2400" dirty="0">
              <a:latin typeface="+mn-lt"/>
            </a:endParaRPr>
          </a:p>
          <a:p>
            <a:pPr marL="685800" indent="-457200">
              <a:buFont typeface="Arial" panose="020B0604020202020204" pitchFamily="34" charset="0"/>
              <a:buChar char="•"/>
            </a:pPr>
            <a:r>
              <a:rPr lang="nl-NL" sz="2400" dirty="0">
                <a:latin typeface="+mn-lt"/>
              </a:rPr>
              <a:t>Opleiding scheidsrechters</a:t>
            </a:r>
          </a:p>
          <a:p>
            <a:pPr marL="1143000" lvl="1" indent="-457200">
              <a:buFont typeface="Arial" panose="020B0604020202020204" pitchFamily="34" charset="0"/>
              <a:buChar char="•"/>
            </a:pPr>
            <a:r>
              <a:rPr lang="nl-NL" sz="2400" dirty="0">
                <a:latin typeface="+mn-lt"/>
              </a:rPr>
              <a:t>Iedereen van 16 en ouder heeft spelregelexamen afgerond</a:t>
            </a:r>
          </a:p>
          <a:p>
            <a:pPr marL="1143000" lvl="1" indent="-457200">
              <a:buFont typeface="Arial" panose="020B0604020202020204" pitchFamily="34" charset="0"/>
              <a:buChar char="•"/>
            </a:pPr>
            <a:r>
              <a:rPr lang="nl-NL" sz="2400" dirty="0">
                <a:latin typeface="+mn-lt"/>
              </a:rPr>
              <a:t>Minimaal 2 CS+ scheidrechters per jaar opleiden</a:t>
            </a:r>
          </a:p>
          <a:p>
            <a:pPr marL="1143000" lvl="1" indent="-457200">
              <a:buFont typeface="Arial" panose="020B0604020202020204" pitchFamily="34" charset="0"/>
              <a:buChar char="•"/>
            </a:pPr>
            <a:r>
              <a:rPr lang="nl-NL" sz="2400" dirty="0">
                <a:latin typeface="+mn-lt"/>
              </a:rPr>
              <a:t>Talenten verder begeleiden </a:t>
            </a:r>
          </a:p>
          <a:p>
            <a:pPr marL="1143000" lvl="1" indent="-457200">
              <a:buFont typeface="Arial" panose="020B0604020202020204" pitchFamily="34" charset="0"/>
              <a:buChar char="•"/>
            </a:pPr>
            <a:endParaRPr lang="nl-NL" sz="2400" dirty="0">
              <a:latin typeface="+mn-lt"/>
            </a:endParaRPr>
          </a:p>
          <a:p>
            <a:pPr marL="685800" indent="-457200">
              <a:buFont typeface="Arial" panose="020B0604020202020204" pitchFamily="34" charset="0"/>
              <a:buChar char="•"/>
            </a:pPr>
            <a:r>
              <a:rPr lang="nl-NL" sz="2400" dirty="0">
                <a:latin typeface="+mn-lt"/>
              </a:rPr>
              <a:t>Aanpassingen bij de trainingen</a:t>
            </a:r>
          </a:p>
          <a:p>
            <a:pPr marL="1143000" lvl="1" indent="-457200">
              <a:buFont typeface="Arial" panose="020B0604020202020204" pitchFamily="34" charset="0"/>
              <a:buChar char="•"/>
            </a:pPr>
            <a:r>
              <a:rPr lang="nl-NL" sz="2400" dirty="0">
                <a:latin typeface="+mn-lt"/>
              </a:rPr>
              <a:t>Vanaf 3 maart 2025</a:t>
            </a:r>
          </a:p>
        </p:txBody>
      </p:sp>
    </p:spTree>
    <p:extLst>
      <p:ext uri="{BB962C8B-B14F-4D97-AF65-F5344CB8AC3E}">
        <p14:creationId xmlns:p14="http://schemas.microsoft.com/office/powerpoint/2010/main" val="320525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0AD905-2618-48BA-BA82-B7ABCCE4F77B}"/>
              </a:ext>
            </a:extLst>
          </p:cNvPr>
          <p:cNvSpPr>
            <a:spLocks noGrp="1"/>
          </p:cNvSpPr>
          <p:nvPr>
            <p:ph type="title"/>
          </p:nvPr>
        </p:nvSpPr>
        <p:spPr/>
        <p:txBody>
          <a:bodyPr/>
          <a:lstStyle/>
          <a:p>
            <a:r>
              <a:rPr lang="nl-NL" dirty="0"/>
              <a:t>Voor en Door leden</a:t>
            </a:r>
          </a:p>
        </p:txBody>
      </p:sp>
      <p:sp>
        <p:nvSpPr>
          <p:cNvPr id="3" name="Tijdelijke aanduiding voor tekst 2">
            <a:extLst>
              <a:ext uri="{FF2B5EF4-FFF2-40B4-BE49-F238E27FC236}">
                <a16:creationId xmlns:a16="http://schemas.microsoft.com/office/drawing/2014/main" id="{9F979A6C-4B10-4488-8F8C-DE9D5502A29C}"/>
              </a:ext>
            </a:extLst>
          </p:cNvPr>
          <p:cNvSpPr>
            <a:spLocks noGrp="1"/>
          </p:cNvSpPr>
          <p:nvPr>
            <p:ph type="body" idx="1"/>
          </p:nvPr>
        </p:nvSpPr>
        <p:spPr/>
        <p:txBody>
          <a:bodyPr/>
          <a:lstStyle/>
          <a:p>
            <a:r>
              <a:rPr lang="nl-NL" dirty="0"/>
              <a:t>“</a:t>
            </a:r>
            <a:r>
              <a:rPr lang="nl-NL"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Samen zijn wij MHCH! “</a:t>
            </a:r>
          </a:p>
          <a:p>
            <a:endParaRPr lang="nl-NL" b="1" dirty="0">
              <a:solidFill>
                <a:schemeClr val="tx1"/>
              </a:solidFill>
              <a:latin typeface="Arial" panose="020B0604020202020204" pitchFamily="34" charset="0"/>
              <a:cs typeface="Times New Roman" panose="02020603050405020304" pitchFamily="18" charset="0"/>
            </a:endParaRPr>
          </a:p>
          <a:p>
            <a:pPr marL="685800" indent="-457200">
              <a:buFont typeface="Arial" panose="020B0604020202020204" pitchFamily="34" charset="0"/>
              <a:buChar char="•"/>
            </a:pPr>
            <a:r>
              <a:rPr lang="nl-NL" sz="2400" b="1" dirty="0">
                <a:solidFill>
                  <a:schemeClr val="tx1"/>
                </a:solidFill>
                <a:latin typeface="Arial" panose="020B0604020202020204" pitchFamily="34" charset="0"/>
                <a:cs typeface="Times New Roman" panose="02020603050405020304" pitchFamily="18" charset="0"/>
              </a:rPr>
              <a:t>Vrijwilligers</a:t>
            </a:r>
          </a:p>
          <a:p>
            <a:pPr marL="1143000" lvl="1" indent="-457200">
              <a:buFont typeface="Arial" panose="020B0604020202020204" pitchFamily="34" charset="0"/>
              <a:buChar char="•"/>
            </a:pPr>
            <a:r>
              <a:rPr lang="nl-NL" sz="2400" dirty="0">
                <a:solidFill>
                  <a:schemeClr val="tx1"/>
                </a:solidFill>
                <a:latin typeface="Arial" panose="020B0604020202020204" pitchFamily="34" charset="0"/>
                <a:cs typeface="Times New Roman" panose="02020603050405020304" pitchFamily="18" charset="0"/>
              </a:rPr>
              <a:t>Rollen:</a:t>
            </a:r>
          </a:p>
          <a:p>
            <a:pPr marL="1600200" lvl="2" indent="-457200">
              <a:buFont typeface="Arial" panose="020B0604020202020204" pitchFamily="34" charset="0"/>
              <a:buChar char="•"/>
            </a:pPr>
            <a:r>
              <a:rPr lang="nl-NL" sz="2400" dirty="0">
                <a:solidFill>
                  <a:schemeClr val="tx1"/>
                </a:solidFill>
                <a:latin typeface="Arial" panose="020B0604020202020204" pitchFamily="34" charset="0"/>
                <a:cs typeface="Times New Roman" panose="02020603050405020304" pitchFamily="18" charset="0"/>
              </a:rPr>
              <a:t>Bardienst</a:t>
            </a:r>
          </a:p>
          <a:p>
            <a:pPr marL="1600200" lvl="2" indent="-457200">
              <a:buFont typeface="Arial" panose="020B0604020202020204" pitchFamily="34" charset="0"/>
              <a:buChar char="•"/>
            </a:pPr>
            <a:r>
              <a:rPr lang="nl-NL" sz="2400" dirty="0">
                <a:solidFill>
                  <a:schemeClr val="tx1"/>
                </a:solidFill>
                <a:latin typeface="Arial" panose="020B0604020202020204" pitchFamily="34" charset="0"/>
                <a:cs typeface="Times New Roman" panose="02020603050405020304" pitchFamily="18" charset="0"/>
              </a:rPr>
              <a:t>Fluiten</a:t>
            </a:r>
          </a:p>
          <a:p>
            <a:pPr marL="1600200" lvl="2" indent="-457200">
              <a:buFont typeface="Arial" panose="020B0604020202020204" pitchFamily="34" charset="0"/>
              <a:buChar char="•"/>
            </a:pPr>
            <a:r>
              <a:rPr lang="nl-NL" sz="2400" dirty="0">
                <a:solidFill>
                  <a:schemeClr val="tx1"/>
                </a:solidFill>
                <a:latin typeface="Arial" panose="020B0604020202020204" pitchFamily="34" charset="0"/>
                <a:cs typeface="Times New Roman" panose="02020603050405020304" pitchFamily="18" charset="0"/>
              </a:rPr>
              <a:t>Rijden</a:t>
            </a:r>
          </a:p>
          <a:p>
            <a:pPr marL="1600200" lvl="2" indent="-457200">
              <a:buFont typeface="Arial" panose="020B0604020202020204" pitchFamily="34" charset="0"/>
              <a:buChar char="•"/>
            </a:pPr>
            <a:r>
              <a:rPr lang="nl-NL" sz="2400" dirty="0">
                <a:solidFill>
                  <a:schemeClr val="tx1"/>
                </a:solidFill>
                <a:latin typeface="Arial" panose="020B0604020202020204" pitchFamily="34" charset="0"/>
                <a:cs typeface="Times New Roman" panose="02020603050405020304" pitchFamily="18" charset="0"/>
              </a:rPr>
              <a:t>Fruit</a:t>
            </a:r>
          </a:p>
          <a:p>
            <a:pPr marL="1600200" lvl="2" indent="-457200">
              <a:buFont typeface="Arial" panose="020B0604020202020204" pitchFamily="34" charset="0"/>
              <a:buChar char="•"/>
            </a:pPr>
            <a:r>
              <a:rPr lang="nl-NL" sz="2400" dirty="0">
                <a:solidFill>
                  <a:schemeClr val="tx1"/>
                </a:solidFill>
                <a:latin typeface="Arial" panose="020B0604020202020204" pitchFamily="34" charset="0"/>
                <a:cs typeface="Times New Roman" panose="02020603050405020304" pitchFamily="18" charset="0"/>
              </a:rPr>
              <a:t>Positieve toeschouwer</a:t>
            </a:r>
            <a:endParaRPr lang="nl-NL" sz="2400" dirty="0"/>
          </a:p>
        </p:txBody>
      </p:sp>
    </p:spTree>
    <p:extLst>
      <p:ext uri="{BB962C8B-B14F-4D97-AF65-F5344CB8AC3E}">
        <p14:creationId xmlns:p14="http://schemas.microsoft.com/office/powerpoint/2010/main" val="278178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0AD905-2618-48BA-BA82-B7ABCCE4F77B}"/>
              </a:ext>
            </a:extLst>
          </p:cNvPr>
          <p:cNvSpPr>
            <a:spLocks noGrp="1"/>
          </p:cNvSpPr>
          <p:nvPr>
            <p:ph type="title"/>
          </p:nvPr>
        </p:nvSpPr>
        <p:spPr/>
        <p:txBody>
          <a:bodyPr/>
          <a:lstStyle/>
          <a:p>
            <a:r>
              <a:rPr lang="nl-NL" dirty="0"/>
              <a:t>Voor en Door leden</a:t>
            </a:r>
          </a:p>
        </p:txBody>
      </p:sp>
      <p:sp>
        <p:nvSpPr>
          <p:cNvPr id="3" name="Tijdelijke aanduiding voor tekst 2">
            <a:extLst>
              <a:ext uri="{FF2B5EF4-FFF2-40B4-BE49-F238E27FC236}">
                <a16:creationId xmlns:a16="http://schemas.microsoft.com/office/drawing/2014/main" id="{9F979A6C-4B10-4488-8F8C-DE9D5502A29C}"/>
              </a:ext>
            </a:extLst>
          </p:cNvPr>
          <p:cNvSpPr>
            <a:spLocks noGrp="1"/>
          </p:cNvSpPr>
          <p:nvPr>
            <p:ph type="body" idx="1"/>
          </p:nvPr>
        </p:nvSpPr>
        <p:spPr/>
        <p:txBody>
          <a:bodyPr/>
          <a:lstStyle/>
          <a:p>
            <a:r>
              <a:rPr lang="nl-NL" dirty="0"/>
              <a:t>“</a:t>
            </a:r>
            <a:r>
              <a:rPr lang="nl-NL" b="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Samen zijn wij MHCH! “</a:t>
            </a:r>
          </a:p>
          <a:p>
            <a:endParaRPr lang="nl-NL" b="1" dirty="0">
              <a:solidFill>
                <a:schemeClr val="tx1"/>
              </a:solidFill>
              <a:latin typeface="Arial" panose="020B0604020202020204" pitchFamily="34" charset="0"/>
              <a:cs typeface="Times New Roman" panose="02020603050405020304" pitchFamily="18" charset="0"/>
            </a:endParaRPr>
          </a:p>
          <a:p>
            <a:pPr marL="685800" indent="-457200">
              <a:buFont typeface="Arial" panose="020B0604020202020204" pitchFamily="34" charset="0"/>
              <a:buChar char="•"/>
            </a:pPr>
            <a:r>
              <a:rPr lang="nl-NL" sz="2400" b="1" dirty="0">
                <a:solidFill>
                  <a:schemeClr val="tx1"/>
                </a:solidFill>
                <a:latin typeface="Arial" panose="020B0604020202020204" pitchFamily="34" charset="0"/>
                <a:cs typeface="Times New Roman" panose="02020603050405020304" pitchFamily="18" charset="0"/>
              </a:rPr>
              <a:t>Vacatures</a:t>
            </a:r>
          </a:p>
          <a:p>
            <a:pPr marL="1143000" lvl="1" indent="-457200">
              <a:buFont typeface="Arial" panose="020B0604020202020204" pitchFamily="34" charset="0"/>
              <a:buChar char="•"/>
            </a:pPr>
            <a:r>
              <a:rPr lang="nl-NL" sz="2400" dirty="0">
                <a:solidFill>
                  <a:schemeClr val="tx1"/>
                </a:solidFill>
                <a:latin typeface="Arial" panose="020B0604020202020204" pitchFamily="34" charset="0"/>
                <a:cs typeface="Times New Roman" panose="02020603050405020304" pitchFamily="18" charset="0"/>
              </a:rPr>
              <a:t>Arbitrage commissie</a:t>
            </a:r>
          </a:p>
          <a:p>
            <a:pPr marL="1143000" lvl="1" indent="-457200">
              <a:buFont typeface="Arial" panose="020B0604020202020204" pitchFamily="34" charset="0"/>
              <a:buChar char="•"/>
            </a:pPr>
            <a:endParaRPr lang="nl-NL" sz="2400" dirty="0">
              <a:solidFill>
                <a:schemeClr val="tx1"/>
              </a:solidFill>
              <a:latin typeface="Arial" panose="020B0604020202020204" pitchFamily="34" charset="0"/>
              <a:cs typeface="Times New Roman" panose="02020603050405020304" pitchFamily="18" charset="0"/>
            </a:endParaRPr>
          </a:p>
          <a:p>
            <a:pPr marL="1143000" lvl="1" indent="-457200">
              <a:buFont typeface="Arial" panose="020B0604020202020204" pitchFamily="34" charset="0"/>
              <a:buChar char="•"/>
            </a:pPr>
            <a:r>
              <a:rPr lang="nl-NL" sz="2400" dirty="0">
                <a:solidFill>
                  <a:schemeClr val="tx1"/>
                </a:solidFill>
                <a:latin typeface="Arial" panose="020B0604020202020204" pitchFamily="34" charset="0"/>
                <a:cs typeface="Times New Roman" panose="02020603050405020304" pitchFamily="18" charset="0"/>
              </a:rPr>
              <a:t>Lijncoördinator TC </a:t>
            </a:r>
          </a:p>
          <a:p>
            <a:pPr marL="1600200" lvl="2" indent="-457200">
              <a:buFont typeface="Arial" panose="020B0604020202020204" pitchFamily="34" charset="0"/>
              <a:buChar char="•"/>
            </a:pPr>
            <a:r>
              <a:rPr lang="nl-NL" sz="2400" dirty="0">
                <a:solidFill>
                  <a:schemeClr val="tx1"/>
                </a:solidFill>
                <a:latin typeface="Arial" panose="020B0604020202020204" pitchFamily="34" charset="0"/>
                <a:cs typeface="Times New Roman" panose="02020603050405020304" pitchFamily="18" charset="0"/>
              </a:rPr>
              <a:t>Oudere jeugd O14 t/m O18</a:t>
            </a:r>
          </a:p>
          <a:p>
            <a:pPr marL="1600200" lvl="2" indent="-457200">
              <a:buFont typeface="Arial" panose="020B0604020202020204" pitchFamily="34" charset="0"/>
              <a:buChar char="•"/>
            </a:pPr>
            <a:endParaRPr lang="nl-NL" sz="2400" dirty="0">
              <a:solidFill>
                <a:schemeClr val="tx1"/>
              </a:solidFill>
              <a:latin typeface="Arial" panose="020B0604020202020204" pitchFamily="34" charset="0"/>
              <a:cs typeface="Times New Roman" panose="02020603050405020304" pitchFamily="18" charset="0"/>
            </a:endParaRPr>
          </a:p>
          <a:p>
            <a:pPr marL="1143000" lvl="1" indent="-457200">
              <a:buFont typeface="Arial" panose="020B0604020202020204" pitchFamily="34" charset="0"/>
              <a:buChar char="•"/>
            </a:pPr>
            <a:r>
              <a:rPr lang="nl-NL" sz="2400" dirty="0">
                <a:solidFill>
                  <a:schemeClr val="tx1"/>
                </a:solidFill>
                <a:latin typeface="Arial" panose="020B0604020202020204" pitchFamily="34" charset="0"/>
                <a:cs typeface="Times New Roman" panose="02020603050405020304" pitchFamily="18" charset="0"/>
              </a:rPr>
              <a:t>Activiteitencommissie</a:t>
            </a:r>
            <a:endParaRPr lang="nl-NL" sz="2400" dirty="0"/>
          </a:p>
        </p:txBody>
      </p:sp>
    </p:spTree>
    <p:extLst>
      <p:ext uri="{BB962C8B-B14F-4D97-AF65-F5344CB8AC3E}">
        <p14:creationId xmlns:p14="http://schemas.microsoft.com/office/powerpoint/2010/main" val="372851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4B90C2-9A84-4FB1-964B-28F316BCEBB1}"/>
              </a:ext>
            </a:extLst>
          </p:cNvPr>
          <p:cNvSpPr>
            <a:spLocks noGrp="1"/>
          </p:cNvSpPr>
          <p:nvPr>
            <p:ph type="title"/>
          </p:nvPr>
        </p:nvSpPr>
        <p:spPr/>
        <p:txBody>
          <a:bodyPr/>
          <a:lstStyle/>
          <a:p>
            <a:r>
              <a:rPr lang="nl-NL" dirty="0"/>
              <a:t>TC - Trainingen</a:t>
            </a:r>
          </a:p>
        </p:txBody>
      </p:sp>
      <p:sp>
        <p:nvSpPr>
          <p:cNvPr id="3" name="Tijdelijke aanduiding voor tekst 2">
            <a:extLst>
              <a:ext uri="{FF2B5EF4-FFF2-40B4-BE49-F238E27FC236}">
                <a16:creationId xmlns:a16="http://schemas.microsoft.com/office/drawing/2014/main" id="{CCE6F374-DA90-40F6-82A2-08CB017B9C49}"/>
              </a:ext>
            </a:extLst>
          </p:cNvPr>
          <p:cNvSpPr>
            <a:spLocks noGrp="1"/>
          </p:cNvSpPr>
          <p:nvPr>
            <p:ph type="body" idx="1"/>
          </p:nvPr>
        </p:nvSpPr>
        <p:spPr/>
        <p:txBody>
          <a:bodyPr/>
          <a:lstStyle/>
          <a:p>
            <a:r>
              <a:rPr lang="nl-NL" dirty="0"/>
              <a:t>“</a:t>
            </a:r>
            <a:r>
              <a:rPr lang="nl-NL"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……iedereen plezier heeft en gestimuleerd wordt zich te ontwikkelen, ongeacht het hockeyniveau. “</a:t>
            </a:r>
          </a:p>
          <a:p>
            <a:endParaRPr lang="nl-NL"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r>
              <a:rPr lang="nl-NL"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Vanaf 3 maart 2025</a:t>
            </a:r>
          </a:p>
          <a:p>
            <a:pPr marL="685800" indent="-457200">
              <a:buFont typeface="Arial" panose="020B0604020202020204" pitchFamily="34" charset="0"/>
              <a:buChar char="•"/>
            </a:pPr>
            <a:r>
              <a:rPr lang="nl-NL"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Nadia nu ook als hoofdtrainer op de maandag (O14 t/m 18)</a:t>
            </a:r>
          </a:p>
          <a:p>
            <a:pPr marL="685800" indent="-457200">
              <a:buFont typeface="Arial" panose="020B0604020202020204" pitchFamily="34" charset="0"/>
              <a:buChar char="•"/>
            </a:pPr>
            <a:r>
              <a:rPr lang="nl-NL"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Extra volwassen trainers op de maandag tussen 17-18u om de jeugdtrainers te begeleiden / coachen / opleiden op training technisch vlak</a:t>
            </a:r>
          </a:p>
          <a:p>
            <a:pPr marL="685800" indent="-457200">
              <a:buFont typeface="Arial" panose="020B0604020202020204" pitchFamily="34" charset="0"/>
              <a:buChar char="•"/>
            </a:pPr>
            <a:r>
              <a:rPr lang="nl-NL"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Begeleiding op de donderdag tussen 17-18u voor de jeugdtrainers op het terrein van didactiek / mentaal</a:t>
            </a:r>
            <a:br>
              <a:rPr lang="nl-NL"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br>
            <a:endParaRPr lang="nl-NL" dirty="0"/>
          </a:p>
        </p:txBody>
      </p:sp>
    </p:spTree>
    <p:extLst>
      <p:ext uri="{BB962C8B-B14F-4D97-AF65-F5344CB8AC3E}">
        <p14:creationId xmlns:p14="http://schemas.microsoft.com/office/powerpoint/2010/main" val="2006580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0E3E35-EB12-4530-8414-BC036E12A540}"/>
              </a:ext>
            </a:extLst>
          </p:cNvPr>
          <p:cNvSpPr>
            <a:spLocks noGrp="1"/>
          </p:cNvSpPr>
          <p:nvPr>
            <p:ph type="title"/>
          </p:nvPr>
        </p:nvSpPr>
        <p:spPr/>
        <p:txBody>
          <a:bodyPr/>
          <a:lstStyle/>
          <a:p>
            <a:r>
              <a:rPr lang="nl-NL" dirty="0"/>
              <a:t>TC – Spelregels update</a:t>
            </a:r>
          </a:p>
        </p:txBody>
      </p:sp>
      <p:sp>
        <p:nvSpPr>
          <p:cNvPr id="3" name="Tijdelijke aanduiding voor tekst 2">
            <a:extLst>
              <a:ext uri="{FF2B5EF4-FFF2-40B4-BE49-F238E27FC236}">
                <a16:creationId xmlns:a16="http://schemas.microsoft.com/office/drawing/2014/main" id="{3718824C-1243-4590-9295-BECCF02C9506}"/>
              </a:ext>
            </a:extLst>
          </p:cNvPr>
          <p:cNvSpPr>
            <a:spLocks noGrp="1"/>
          </p:cNvSpPr>
          <p:nvPr>
            <p:ph type="body" idx="1"/>
          </p:nvPr>
        </p:nvSpPr>
        <p:spPr/>
        <p:txBody>
          <a:bodyPr/>
          <a:lstStyle/>
          <a:p>
            <a:r>
              <a:rPr lang="nl-NL" dirty="0"/>
              <a:t>5 Gouden regels sportiviteit en respect</a:t>
            </a:r>
          </a:p>
          <a:p>
            <a:endParaRPr lang="nl-NL" dirty="0"/>
          </a:p>
          <a:p>
            <a:pPr marL="742950" indent="-514350">
              <a:buFont typeface="+mj-lt"/>
              <a:buAutoNum type="arabicPeriod"/>
            </a:pPr>
            <a:r>
              <a:rPr lang="nl-NL" dirty="0"/>
              <a:t>Support alle teams op een positieve manier</a:t>
            </a:r>
          </a:p>
          <a:p>
            <a:pPr marL="742950" indent="-514350">
              <a:buFont typeface="+mj-lt"/>
              <a:buAutoNum type="arabicPeriod"/>
            </a:pPr>
            <a:r>
              <a:rPr lang="nl-NL" dirty="0"/>
              <a:t>Vragen mag, mits op een normale manier</a:t>
            </a:r>
          </a:p>
          <a:p>
            <a:pPr marL="742950" indent="-514350">
              <a:buFont typeface="+mj-lt"/>
              <a:buAutoNum type="arabicPeriod"/>
            </a:pPr>
            <a:r>
              <a:rPr lang="nl-NL" dirty="0"/>
              <a:t>We treden op tegen wangedrag</a:t>
            </a:r>
          </a:p>
          <a:p>
            <a:pPr marL="742950" indent="-514350">
              <a:buFont typeface="+mj-lt"/>
              <a:buAutoNum type="arabicPeriod"/>
            </a:pPr>
            <a:r>
              <a:rPr lang="nl-NL" dirty="0"/>
              <a:t>Iedereen heeft een voorbeeldfunctie</a:t>
            </a:r>
          </a:p>
          <a:p>
            <a:pPr marL="742950" indent="-514350">
              <a:buFont typeface="+mj-lt"/>
              <a:buAutoNum type="arabicPeriod"/>
            </a:pPr>
            <a:r>
              <a:rPr lang="nl-NL" dirty="0"/>
              <a:t>Sta open voor elkaar</a:t>
            </a:r>
          </a:p>
        </p:txBody>
      </p:sp>
    </p:spTree>
    <p:extLst>
      <p:ext uri="{BB962C8B-B14F-4D97-AF65-F5344CB8AC3E}">
        <p14:creationId xmlns:p14="http://schemas.microsoft.com/office/powerpoint/2010/main" val="370236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e">
  <a:themeElements>
    <a:clrScheme name="Kantoor">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5535</TotalTime>
  <Words>1658</Words>
  <Application>Microsoft Office PowerPoint</Application>
  <PresentationFormat>Widescreen</PresentationFormat>
  <Paragraphs>215</Paragraphs>
  <Slides>19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Symbol</vt:lpstr>
      <vt:lpstr>Tahoma</vt:lpstr>
      <vt:lpstr>Tw Cen MT</vt:lpstr>
      <vt:lpstr>Verdana</vt:lpstr>
      <vt:lpstr>Kantoorthema</vt:lpstr>
      <vt:lpstr>Presentatie</vt:lpstr>
      <vt:lpstr>Stick Off</vt:lpstr>
      <vt:lpstr>Agenda</vt:lpstr>
      <vt:lpstr>VISIE</vt:lpstr>
      <vt:lpstr>MISSIE</vt:lpstr>
      <vt:lpstr>Concrete acties</vt:lpstr>
      <vt:lpstr>Voor en Door leden</vt:lpstr>
      <vt:lpstr>Voor en Door leden</vt:lpstr>
      <vt:lpstr>TC - Trainingen</vt:lpstr>
      <vt:lpstr>TC – Spelregels update</vt:lpstr>
      <vt:lpstr>TC – Spelregels update – Algemeen </vt:lpstr>
      <vt:lpstr>TC – Spelregels update – Interpretatie 2024-2025</vt:lpstr>
      <vt:lpstr>TC - Teamindelingen</vt:lpstr>
      <vt:lpstr>TC - Teamindelingen</vt:lpstr>
      <vt:lpstr>Agenda 2e helft van het seizoen</vt:lpstr>
      <vt:lpstr>Samen zijn wij MHCH</vt:lpstr>
      <vt:lpstr>Rolbeschrijvingen van vacatures</vt:lpstr>
      <vt:lpstr>Vacature | TC | Lijncoordinator O14-O18</vt:lpstr>
      <vt:lpstr>Vacature | TC | Arbitrage</vt:lpstr>
      <vt:lpstr>Vacature | Beheer | Activiteitencommissie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MHC Hoevelaken Stick-Off</dc:title>
  <dc:creator>MHC Hoevelaken</dc:creator>
  <cp:lastModifiedBy>Klaas Waslander</cp:lastModifiedBy>
  <cp:revision>21</cp:revision>
  <dcterms:created xsi:type="dcterms:W3CDTF">2025-02-07T11:06:28Z</dcterms:created>
  <dcterms:modified xsi:type="dcterms:W3CDTF">2025-02-20T20:46:43Z</dcterms:modified>
</cp:coreProperties>
</file>